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65" r:id="rId4"/>
  </p:sldMasterIdLst>
  <p:notesMasterIdLst>
    <p:notesMasterId r:id="rId20"/>
  </p:notesMasterIdLst>
  <p:handoutMasterIdLst>
    <p:handoutMasterId r:id="rId21"/>
  </p:handoutMasterIdLst>
  <p:sldIdLst>
    <p:sldId id="2112" r:id="rId5"/>
    <p:sldId id="2130" r:id="rId6"/>
    <p:sldId id="2144" r:id="rId7"/>
    <p:sldId id="2136" r:id="rId8"/>
    <p:sldId id="2146" r:id="rId9"/>
    <p:sldId id="848" r:id="rId10"/>
    <p:sldId id="2132" r:id="rId11"/>
    <p:sldId id="2139" r:id="rId12"/>
    <p:sldId id="2145" r:id="rId13"/>
    <p:sldId id="2140" r:id="rId14"/>
    <p:sldId id="2141" r:id="rId15"/>
    <p:sldId id="2142" r:id="rId16"/>
    <p:sldId id="849" r:id="rId17"/>
    <p:sldId id="2143" r:id="rId18"/>
    <p:sldId id="2128" r:id="rId19"/>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0CC4B714-CF09-1D4F-8557-026836CAAC25}">
          <p14:sldIdLst>
            <p14:sldId id="2112"/>
            <p14:sldId id="2130"/>
            <p14:sldId id="2144"/>
            <p14:sldId id="2136"/>
            <p14:sldId id="2146"/>
            <p14:sldId id="848"/>
            <p14:sldId id="2132"/>
            <p14:sldId id="2139"/>
            <p14:sldId id="2145"/>
            <p14:sldId id="2140"/>
            <p14:sldId id="2141"/>
            <p14:sldId id="2142"/>
            <p14:sldId id="849"/>
            <p14:sldId id="2143"/>
          </p14:sldIdLst>
        </p14:section>
        <p14:section name="Divider Slides" id="{D255E154-F5F1-7149-8630-FB0EB740939B}">
          <p14:sldIdLst>
            <p14:sldId id="2128"/>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lbach, Chris (Cognizant)" initials="AC(" lastIdx="3" clrIdx="0">
    <p:extLst>
      <p:ext uri="{19B8F6BF-5375-455C-9EA6-DF929625EA0E}">
        <p15:presenceInfo xmlns:p15="http://schemas.microsoft.com/office/powerpoint/2012/main" userId="S-1-5-21-1178368992-402679808-390482200-2418934" providerId="AD"/>
      </p:ext>
    </p:extLst>
  </p:cmAuthor>
  <p:cmAuthor id="2" name="Holsinger, Sophie (Contractor)" initials="HS(" lastIdx="2" clrIdx="1">
    <p:extLst>
      <p:ext uri="{19B8F6BF-5375-455C-9EA6-DF929625EA0E}">
        <p15:presenceInfo xmlns:p15="http://schemas.microsoft.com/office/powerpoint/2012/main" userId="S::745207@cognizant.com::be76981d-d1d7-4226-a9d6-fb7fa2b1020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9D9"/>
    <a:srgbClr val="0A0C40"/>
    <a:srgbClr val="328DFF"/>
    <a:srgbClr val="000063"/>
    <a:srgbClr val="00075F"/>
    <a:srgbClr val="00065E"/>
    <a:srgbClr val="050E48"/>
    <a:srgbClr val="221181"/>
    <a:srgbClr val="020B51"/>
    <a:srgbClr val="0211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917" autoAdjust="0"/>
    <p:restoredTop sz="96879" autoAdjust="0"/>
  </p:normalViewPr>
  <p:slideViewPr>
    <p:cSldViewPr snapToGrid="0">
      <p:cViewPr varScale="1">
        <p:scale>
          <a:sx n="91" d="100"/>
          <a:sy n="91" d="100"/>
        </p:scale>
        <p:origin x="240" y="56"/>
      </p:cViewPr>
      <p:guideLst/>
    </p:cSldViewPr>
  </p:slideViewPr>
  <p:outlineViewPr>
    <p:cViewPr>
      <p:scale>
        <a:sx n="33" d="100"/>
        <a:sy n="33" d="100"/>
      </p:scale>
      <p:origin x="0" y="-11296"/>
    </p:cViewPr>
  </p:outlineViewPr>
  <p:notesTextViewPr>
    <p:cViewPr>
      <p:scale>
        <a:sx n="3" d="2"/>
        <a:sy n="3" d="2"/>
      </p:scale>
      <p:origin x="0" y="0"/>
    </p:cViewPr>
  </p:notesTextViewPr>
  <p:sorterViewPr>
    <p:cViewPr varScale="1">
      <p:scale>
        <a:sx n="100" d="100"/>
        <a:sy n="100" d="100"/>
      </p:scale>
      <p:origin x="0" y="0"/>
    </p:cViewPr>
  </p:sorterViewPr>
  <p:notesViewPr>
    <p:cSldViewPr snapToGrid="0">
      <p:cViewPr varScale="1">
        <p:scale>
          <a:sx n="121" d="100"/>
          <a:sy n="121" d="100"/>
        </p:scale>
        <p:origin x="3904"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0352388-7CDE-4D3D-8223-24316621C19A}"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325E97B5-FBD3-4555-AC2B-FC2371941125}">
      <dgm:prSet phldrT="[Text]"/>
      <dgm:spPr/>
      <dgm:t>
        <a:bodyPr/>
        <a:lstStyle/>
        <a:p>
          <a:r>
            <a:rPr lang="en-US" dirty="0"/>
            <a:t>Steering Committee</a:t>
          </a:r>
        </a:p>
      </dgm:t>
    </dgm:pt>
    <dgm:pt modelId="{62CA9F24-94C1-4EA1-B9C8-7626FEE602BA}" type="parTrans" cxnId="{A889A059-9C43-42FD-86B8-23F7B521FEA4}">
      <dgm:prSet/>
      <dgm:spPr/>
      <dgm:t>
        <a:bodyPr/>
        <a:lstStyle/>
        <a:p>
          <a:endParaRPr lang="en-US"/>
        </a:p>
      </dgm:t>
    </dgm:pt>
    <dgm:pt modelId="{329966D1-D808-412A-90A7-F754E2502C89}" type="sibTrans" cxnId="{A889A059-9C43-42FD-86B8-23F7B521FEA4}">
      <dgm:prSet/>
      <dgm:spPr/>
      <dgm:t>
        <a:bodyPr/>
        <a:lstStyle/>
        <a:p>
          <a:endParaRPr lang="en-US"/>
        </a:p>
      </dgm:t>
    </dgm:pt>
    <dgm:pt modelId="{37E48127-9234-46E5-8EF5-37180C45EC6A}">
      <dgm:prSet phldrT="[Text]"/>
      <dgm:spPr/>
      <dgm:t>
        <a:bodyPr/>
        <a:lstStyle/>
        <a:p>
          <a:r>
            <a:rPr lang="en-US" dirty="0"/>
            <a:t>AV Clinicals</a:t>
          </a:r>
        </a:p>
      </dgm:t>
    </dgm:pt>
    <dgm:pt modelId="{B41C11C9-F98A-47CF-B901-CB49D69BE853}" type="parTrans" cxnId="{B1E2F309-B1F1-468E-93B6-EDE5B4AEDCA3}">
      <dgm:prSet/>
      <dgm:spPr/>
      <dgm:t>
        <a:bodyPr/>
        <a:lstStyle/>
        <a:p>
          <a:endParaRPr lang="en-US"/>
        </a:p>
      </dgm:t>
    </dgm:pt>
    <dgm:pt modelId="{A96E0B80-C9DA-4D57-B11A-78ADE9B18AB6}" type="sibTrans" cxnId="{B1E2F309-B1F1-468E-93B6-EDE5B4AEDCA3}">
      <dgm:prSet/>
      <dgm:spPr/>
      <dgm:t>
        <a:bodyPr/>
        <a:lstStyle/>
        <a:p>
          <a:endParaRPr lang="en-US"/>
        </a:p>
      </dgm:t>
    </dgm:pt>
    <dgm:pt modelId="{F19C266F-7128-467E-895C-6919F48A7EFB}">
      <dgm:prSet phldrT="[Text]"/>
      <dgm:spPr/>
      <dgm:t>
        <a:bodyPr/>
        <a:lstStyle/>
        <a:p>
          <a:r>
            <a:rPr lang="en-US" dirty="0"/>
            <a:t>AV IT</a:t>
          </a:r>
        </a:p>
      </dgm:t>
    </dgm:pt>
    <dgm:pt modelId="{B548D935-79DE-4E56-BFA2-CC03DE8DEB91}" type="parTrans" cxnId="{7F713B16-743F-4BB3-9F76-9D012212CDA4}">
      <dgm:prSet/>
      <dgm:spPr/>
      <dgm:t>
        <a:bodyPr/>
        <a:lstStyle/>
        <a:p>
          <a:endParaRPr lang="en-US"/>
        </a:p>
      </dgm:t>
    </dgm:pt>
    <dgm:pt modelId="{11817DDC-38F0-48B5-81EB-6A3FCA944C35}" type="sibTrans" cxnId="{7F713B16-743F-4BB3-9F76-9D012212CDA4}">
      <dgm:prSet/>
      <dgm:spPr/>
      <dgm:t>
        <a:bodyPr/>
        <a:lstStyle/>
        <a:p>
          <a:endParaRPr lang="en-US"/>
        </a:p>
      </dgm:t>
    </dgm:pt>
    <dgm:pt modelId="{5C31A407-E7D9-46C1-BAD0-E1681959D7D4}">
      <dgm:prSet/>
      <dgm:spPr/>
      <dgm:t>
        <a:bodyPr/>
        <a:lstStyle/>
        <a:p>
          <a:r>
            <a:rPr lang="en-US" dirty="0"/>
            <a:t>Medidata</a:t>
          </a:r>
        </a:p>
      </dgm:t>
    </dgm:pt>
    <dgm:pt modelId="{238E5A56-22A1-4C2C-B29E-380BFF38FCAE}" type="parTrans" cxnId="{928E2EFF-498E-4E4B-87BB-812DE77F33AB}">
      <dgm:prSet/>
      <dgm:spPr/>
      <dgm:t>
        <a:bodyPr/>
        <a:lstStyle/>
        <a:p>
          <a:endParaRPr lang="en-US"/>
        </a:p>
      </dgm:t>
    </dgm:pt>
    <dgm:pt modelId="{105237AB-152C-4E2D-ABAF-90F4EA80E047}" type="sibTrans" cxnId="{928E2EFF-498E-4E4B-87BB-812DE77F33AB}">
      <dgm:prSet/>
      <dgm:spPr/>
      <dgm:t>
        <a:bodyPr/>
        <a:lstStyle/>
        <a:p>
          <a:endParaRPr lang="en-US"/>
        </a:p>
      </dgm:t>
    </dgm:pt>
    <dgm:pt modelId="{BC8962AA-D973-44A6-AF41-15D59D16D9B7}">
      <dgm:prSet phldrT="[Text]"/>
      <dgm:spPr/>
      <dgm:t>
        <a:bodyPr/>
        <a:lstStyle/>
        <a:p>
          <a:r>
            <a:rPr lang="en-US" dirty="0"/>
            <a:t>BSS</a:t>
          </a:r>
        </a:p>
      </dgm:t>
    </dgm:pt>
    <dgm:pt modelId="{1B945947-F84E-4B50-AE85-7DE319E53E4C}" type="parTrans" cxnId="{48C8E41C-31F7-4BF4-AC21-B7C79E08C969}">
      <dgm:prSet/>
      <dgm:spPr/>
      <dgm:t>
        <a:bodyPr/>
        <a:lstStyle/>
        <a:p>
          <a:endParaRPr lang="en-US"/>
        </a:p>
      </dgm:t>
    </dgm:pt>
    <dgm:pt modelId="{D0DFDBB6-3781-4BD4-91AF-A1A32B0A44DB}" type="sibTrans" cxnId="{48C8E41C-31F7-4BF4-AC21-B7C79E08C969}">
      <dgm:prSet/>
      <dgm:spPr/>
      <dgm:t>
        <a:bodyPr/>
        <a:lstStyle/>
        <a:p>
          <a:endParaRPr lang="en-US"/>
        </a:p>
      </dgm:t>
    </dgm:pt>
    <dgm:pt modelId="{A8E81C32-9401-4807-8B9D-1DD2D2C544A4}">
      <dgm:prSet/>
      <dgm:spPr/>
      <dgm:t>
        <a:bodyPr/>
        <a:lstStyle/>
        <a:p>
          <a:r>
            <a:rPr lang="en-US" dirty="0"/>
            <a:t>Cognizant</a:t>
          </a:r>
        </a:p>
      </dgm:t>
    </dgm:pt>
    <dgm:pt modelId="{67A461C6-7096-4BC5-973B-8486A5E4E7D7}" type="parTrans" cxnId="{8601C11E-8708-4E8D-9BD8-BEF6E4AA89A8}">
      <dgm:prSet/>
      <dgm:spPr/>
      <dgm:t>
        <a:bodyPr/>
        <a:lstStyle/>
        <a:p>
          <a:endParaRPr lang="en-US"/>
        </a:p>
      </dgm:t>
    </dgm:pt>
    <dgm:pt modelId="{ABC862E1-F90E-400D-A570-38AE82E301EE}" type="sibTrans" cxnId="{8601C11E-8708-4E8D-9BD8-BEF6E4AA89A8}">
      <dgm:prSet/>
      <dgm:spPr/>
      <dgm:t>
        <a:bodyPr/>
        <a:lstStyle/>
        <a:p>
          <a:endParaRPr lang="en-US"/>
        </a:p>
      </dgm:t>
    </dgm:pt>
    <dgm:pt modelId="{3B41D2A7-2305-4BE5-A25D-A378F92685B1}" type="pres">
      <dgm:prSet presAssocID="{E0352388-7CDE-4D3D-8223-24316621C19A}" presName="hierChild1" presStyleCnt="0">
        <dgm:presLayoutVars>
          <dgm:chPref val="1"/>
          <dgm:dir/>
          <dgm:animOne val="branch"/>
          <dgm:animLvl val="lvl"/>
          <dgm:resizeHandles/>
        </dgm:presLayoutVars>
      </dgm:prSet>
      <dgm:spPr/>
      <dgm:t>
        <a:bodyPr/>
        <a:lstStyle/>
        <a:p>
          <a:endParaRPr lang="en-US"/>
        </a:p>
      </dgm:t>
    </dgm:pt>
    <dgm:pt modelId="{2DA5DC57-ACAE-4742-98E0-A5B9C3DA9B8A}" type="pres">
      <dgm:prSet presAssocID="{325E97B5-FBD3-4555-AC2B-FC2371941125}" presName="hierRoot1" presStyleCnt="0"/>
      <dgm:spPr/>
    </dgm:pt>
    <dgm:pt modelId="{401E82F7-7278-4D1F-8E0E-49FDBCDBDA7E}" type="pres">
      <dgm:prSet presAssocID="{325E97B5-FBD3-4555-AC2B-FC2371941125}" presName="composite" presStyleCnt="0"/>
      <dgm:spPr/>
    </dgm:pt>
    <dgm:pt modelId="{4E15AB4B-0156-4037-964B-45FFF581F338}" type="pres">
      <dgm:prSet presAssocID="{325E97B5-FBD3-4555-AC2B-FC2371941125}" presName="background" presStyleLbl="node0" presStyleIdx="0" presStyleCnt="1"/>
      <dgm:spPr/>
    </dgm:pt>
    <dgm:pt modelId="{93B79557-F2AF-43BE-ACFF-742B503DC505}" type="pres">
      <dgm:prSet presAssocID="{325E97B5-FBD3-4555-AC2B-FC2371941125}" presName="text" presStyleLbl="fgAcc0" presStyleIdx="0" presStyleCnt="1" custLinFactNeighborX="-5452" custLinFactNeighborY="-29191">
        <dgm:presLayoutVars>
          <dgm:chPref val="3"/>
        </dgm:presLayoutVars>
      </dgm:prSet>
      <dgm:spPr/>
      <dgm:t>
        <a:bodyPr/>
        <a:lstStyle/>
        <a:p>
          <a:endParaRPr lang="en-US"/>
        </a:p>
      </dgm:t>
    </dgm:pt>
    <dgm:pt modelId="{BCD4AC62-6189-4D61-85E8-B51C2DD6D574}" type="pres">
      <dgm:prSet presAssocID="{325E97B5-FBD3-4555-AC2B-FC2371941125}" presName="hierChild2" presStyleCnt="0"/>
      <dgm:spPr/>
    </dgm:pt>
    <dgm:pt modelId="{6C745CC8-75CA-4DF6-8BD4-6AFD945BE246}" type="pres">
      <dgm:prSet presAssocID="{B41C11C9-F98A-47CF-B901-CB49D69BE853}" presName="Name10" presStyleLbl="parChTrans1D2" presStyleIdx="0" presStyleCnt="3"/>
      <dgm:spPr/>
      <dgm:t>
        <a:bodyPr/>
        <a:lstStyle/>
        <a:p>
          <a:endParaRPr lang="en-US"/>
        </a:p>
      </dgm:t>
    </dgm:pt>
    <dgm:pt modelId="{94991526-E981-4B6A-98E6-927D85400315}" type="pres">
      <dgm:prSet presAssocID="{37E48127-9234-46E5-8EF5-37180C45EC6A}" presName="hierRoot2" presStyleCnt="0"/>
      <dgm:spPr/>
    </dgm:pt>
    <dgm:pt modelId="{510D11BB-CFAB-493D-9847-55925079D55D}" type="pres">
      <dgm:prSet presAssocID="{37E48127-9234-46E5-8EF5-37180C45EC6A}" presName="composite2" presStyleCnt="0"/>
      <dgm:spPr/>
    </dgm:pt>
    <dgm:pt modelId="{A6A170A5-9C6D-4BD5-9E08-E9D19A3B8E89}" type="pres">
      <dgm:prSet presAssocID="{37E48127-9234-46E5-8EF5-37180C45EC6A}" presName="background2" presStyleLbl="node2" presStyleIdx="0" presStyleCnt="3"/>
      <dgm:spPr/>
    </dgm:pt>
    <dgm:pt modelId="{47C7FDD5-C43A-453A-B239-C9664AF0B9C4}" type="pres">
      <dgm:prSet presAssocID="{37E48127-9234-46E5-8EF5-37180C45EC6A}" presName="text2" presStyleLbl="fgAcc2" presStyleIdx="0" presStyleCnt="3" custLinFactNeighborX="-53982" custLinFactNeighborY="5794">
        <dgm:presLayoutVars>
          <dgm:chPref val="3"/>
        </dgm:presLayoutVars>
      </dgm:prSet>
      <dgm:spPr/>
      <dgm:t>
        <a:bodyPr/>
        <a:lstStyle/>
        <a:p>
          <a:endParaRPr lang="en-US"/>
        </a:p>
      </dgm:t>
    </dgm:pt>
    <dgm:pt modelId="{64DEC2A5-1C32-4577-9D9D-8BD430045CC0}" type="pres">
      <dgm:prSet presAssocID="{37E48127-9234-46E5-8EF5-37180C45EC6A}" presName="hierChild3" presStyleCnt="0"/>
      <dgm:spPr/>
    </dgm:pt>
    <dgm:pt modelId="{42502503-46DE-4F07-B87C-20BBD4CC86B2}" type="pres">
      <dgm:prSet presAssocID="{B548D935-79DE-4E56-BFA2-CC03DE8DEB91}" presName="Name10" presStyleLbl="parChTrans1D2" presStyleIdx="1" presStyleCnt="3"/>
      <dgm:spPr/>
      <dgm:t>
        <a:bodyPr/>
        <a:lstStyle/>
        <a:p>
          <a:endParaRPr lang="en-US"/>
        </a:p>
      </dgm:t>
    </dgm:pt>
    <dgm:pt modelId="{4DA4B582-8738-44EC-9553-9BDA0B59E41C}" type="pres">
      <dgm:prSet presAssocID="{F19C266F-7128-467E-895C-6919F48A7EFB}" presName="hierRoot2" presStyleCnt="0"/>
      <dgm:spPr/>
    </dgm:pt>
    <dgm:pt modelId="{654C2AD1-7032-476A-8D31-8C57A8E98D08}" type="pres">
      <dgm:prSet presAssocID="{F19C266F-7128-467E-895C-6919F48A7EFB}" presName="composite2" presStyleCnt="0"/>
      <dgm:spPr/>
    </dgm:pt>
    <dgm:pt modelId="{5F3B1FFD-B94A-495A-BD1D-4EA7AB942FE9}" type="pres">
      <dgm:prSet presAssocID="{F19C266F-7128-467E-895C-6919F48A7EFB}" presName="background2" presStyleLbl="node2" presStyleIdx="1" presStyleCnt="3"/>
      <dgm:spPr/>
    </dgm:pt>
    <dgm:pt modelId="{45BB9AAE-88CB-4EA7-B07B-0953D864ACC8}" type="pres">
      <dgm:prSet presAssocID="{F19C266F-7128-467E-895C-6919F48A7EFB}" presName="text2" presStyleLbl="fgAcc2" presStyleIdx="1" presStyleCnt="3">
        <dgm:presLayoutVars>
          <dgm:chPref val="3"/>
        </dgm:presLayoutVars>
      </dgm:prSet>
      <dgm:spPr/>
      <dgm:t>
        <a:bodyPr/>
        <a:lstStyle/>
        <a:p>
          <a:endParaRPr lang="en-US"/>
        </a:p>
      </dgm:t>
    </dgm:pt>
    <dgm:pt modelId="{F831CD6C-0192-499D-882C-6410BD2AF57C}" type="pres">
      <dgm:prSet presAssocID="{F19C266F-7128-467E-895C-6919F48A7EFB}" presName="hierChild3" presStyleCnt="0"/>
      <dgm:spPr/>
    </dgm:pt>
    <dgm:pt modelId="{0175C8A1-74BF-4C2D-BE27-4068BFD4C9D1}" type="pres">
      <dgm:prSet presAssocID="{1B945947-F84E-4B50-AE85-7DE319E53E4C}" presName="Name10" presStyleLbl="parChTrans1D2" presStyleIdx="2" presStyleCnt="3"/>
      <dgm:spPr/>
      <dgm:t>
        <a:bodyPr/>
        <a:lstStyle/>
        <a:p>
          <a:endParaRPr lang="en-US"/>
        </a:p>
      </dgm:t>
    </dgm:pt>
    <dgm:pt modelId="{29233E60-A9CF-4FA4-8E35-26D190182AC7}" type="pres">
      <dgm:prSet presAssocID="{BC8962AA-D973-44A6-AF41-15D59D16D9B7}" presName="hierRoot2" presStyleCnt="0"/>
      <dgm:spPr/>
    </dgm:pt>
    <dgm:pt modelId="{704E35D6-CA10-4560-815B-59B3F9338740}" type="pres">
      <dgm:prSet presAssocID="{BC8962AA-D973-44A6-AF41-15D59D16D9B7}" presName="composite2" presStyleCnt="0"/>
      <dgm:spPr/>
    </dgm:pt>
    <dgm:pt modelId="{D845B54C-53FC-4495-A258-D5E076CFF5E1}" type="pres">
      <dgm:prSet presAssocID="{BC8962AA-D973-44A6-AF41-15D59D16D9B7}" presName="background2" presStyleLbl="node2" presStyleIdx="2" presStyleCnt="3"/>
      <dgm:spPr/>
    </dgm:pt>
    <dgm:pt modelId="{0D6BDECE-C840-4721-BD6C-F000D090CEA8}" type="pres">
      <dgm:prSet presAssocID="{BC8962AA-D973-44A6-AF41-15D59D16D9B7}" presName="text2" presStyleLbl="fgAcc2" presStyleIdx="2" presStyleCnt="3" custLinFactNeighborX="26464" custLinFactNeighborY="2696">
        <dgm:presLayoutVars>
          <dgm:chPref val="3"/>
        </dgm:presLayoutVars>
      </dgm:prSet>
      <dgm:spPr/>
      <dgm:t>
        <a:bodyPr/>
        <a:lstStyle/>
        <a:p>
          <a:endParaRPr lang="en-US"/>
        </a:p>
      </dgm:t>
    </dgm:pt>
    <dgm:pt modelId="{479F1E7C-151C-4C15-905A-92B060636A98}" type="pres">
      <dgm:prSet presAssocID="{BC8962AA-D973-44A6-AF41-15D59D16D9B7}" presName="hierChild3" presStyleCnt="0"/>
      <dgm:spPr/>
    </dgm:pt>
    <dgm:pt modelId="{DDFB96BD-91FD-4028-ACFB-9A8E6E9BE797}" type="pres">
      <dgm:prSet presAssocID="{238E5A56-22A1-4C2C-B29E-380BFF38FCAE}" presName="Name17" presStyleLbl="parChTrans1D3" presStyleIdx="0" presStyleCnt="2"/>
      <dgm:spPr/>
      <dgm:t>
        <a:bodyPr/>
        <a:lstStyle/>
        <a:p>
          <a:endParaRPr lang="en-US"/>
        </a:p>
      </dgm:t>
    </dgm:pt>
    <dgm:pt modelId="{FD1CBAE0-AFB8-4479-B2AA-ED3D8E96E781}" type="pres">
      <dgm:prSet presAssocID="{5C31A407-E7D9-46C1-BAD0-E1681959D7D4}" presName="hierRoot3" presStyleCnt="0"/>
      <dgm:spPr/>
    </dgm:pt>
    <dgm:pt modelId="{907A634A-F24E-4D5B-84EF-098500B91C09}" type="pres">
      <dgm:prSet presAssocID="{5C31A407-E7D9-46C1-BAD0-E1681959D7D4}" presName="composite3" presStyleCnt="0"/>
      <dgm:spPr/>
    </dgm:pt>
    <dgm:pt modelId="{EC8F93C0-4964-44D5-BA51-5597ECFD2007}" type="pres">
      <dgm:prSet presAssocID="{5C31A407-E7D9-46C1-BAD0-E1681959D7D4}" presName="background3" presStyleLbl="node3" presStyleIdx="0" presStyleCnt="2"/>
      <dgm:spPr/>
    </dgm:pt>
    <dgm:pt modelId="{DC83B2BE-98FD-45E2-BE68-54E23FDF10AF}" type="pres">
      <dgm:prSet presAssocID="{5C31A407-E7D9-46C1-BAD0-E1681959D7D4}" presName="text3" presStyleLbl="fgAcc3" presStyleIdx="0" presStyleCnt="2" custLinFactNeighborX="-1187" custLinFactNeighborY="66160">
        <dgm:presLayoutVars>
          <dgm:chPref val="3"/>
        </dgm:presLayoutVars>
      </dgm:prSet>
      <dgm:spPr/>
      <dgm:t>
        <a:bodyPr/>
        <a:lstStyle/>
        <a:p>
          <a:endParaRPr lang="en-US"/>
        </a:p>
      </dgm:t>
    </dgm:pt>
    <dgm:pt modelId="{3CDEB0F6-82F1-4255-8FA3-3771299D158B}" type="pres">
      <dgm:prSet presAssocID="{5C31A407-E7D9-46C1-BAD0-E1681959D7D4}" presName="hierChild4" presStyleCnt="0"/>
      <dgm:spPr/>
    </dgm:pt>
    <dgm:pt modelId="{D45691B1-8C2F-4023-8DDE-E058D1427781}" type="pres">
      <dgm:prSet presAssocID="{67A461C6-7096-4BC5-973B-8486A5E4E7D7}" presName="Name17" presStyleLbl="parChTrans1D3" presStyleIdx="1" presStyleCnt="2"/>
      <dgm:spPr/>
      <dgm:t>
        <a:bodyPr/>
        <a:lstStyle/>
        <a:p>
          <a:endParaRPr lang="en-US"/>
        </a:p>
      </dgm:t>
    </dgm:pt>
    <dgm:pt modelId="{14474A7B-D13F-41EB-BB1C-3EF78DF44A7F}" type="pres">
      <dgm:prSet presAssocID="{A8E81C32-9401-4807-8B9D-1DD2D2C544A4}" presName="hierRoot3" presStyleCnt="0"/>
      <dgm:spPr/>
    </dgm:pt>
    <dgm:pt modelId="{2CFF69F5-52FB-4F06-8DC2-3E9AFD7D2753}" type="pres">
      <dgm:prSet presAssocID="{A8E81C32-9401-4807-8B9D-1DD2D2C544A4}" presName="composite3" presStyleCnt="0"/>
      <dgm:spPr/>
    </dgm:pt>
    <dgm:pt modelId="{4EDB3539-D36C-4710-85F2-6F085AA60307}" type="pres">
      <dgm:prSet presAssocID="{A8E81C32-9401-4807-8B9D-1DD2D2C544A4}" presName="background3" presStyleLbl="node3" presStyleIdx="1" presStyleCnt="2"/>
      <dgm:spPr/>
    </dgm:pt>
    <dgm:pt modelId="{ADBC01FF-F883-47B3-8BD7-43DE510423D3}" type="pres">
      <dgm:prSet presAssocID="{A8E81C32-9401-4807-8B9D-1DD2D2C544A4}" presName="text3" presStyleLbl="fgAcc3" presStyleIdx="1" presStyleCnt="2" custLinFactNeighborX="57747" custLinFactNeighborY="6968">
        <dgm:presLayoutVars>
          <dgm:chPref val="3"/>
        </dgm:presLayoutVars>
      </dgm:prSet>
      <dgm:spPr/>
      <dgm:t>
        <a:bodyPr/>
        <a:lstStyle/>
        <a:p>
          <a:endParaRPr lang="en-US"/>
        </a:p>
      </dgm:t>
    </dgm:pt>
    <dgm:pt modelId="{77AA2B34-8D6D-4BD7-8315-9E6181A2B76E}" type="pres">
      <dgm:prSet presAssocID="{A8E81C32-9401-4807-8B9D-1DD2D2C544A4}" presName="hierChild4" presStyleCnt="0"/>
      <dgm:spPr/>
    </dgm:pt>
  </dgm:ptLst>
  <dgm:cxnLst>
    <dgm:cxn modelId="{00B669C7-0B6A-410C-A935-A013F849F135}" type="presOf" srcId="{E0352388-7CDE-4D3D-8223-24316621C19A}" destId="{3B41D2A7-2305-4BE5-A25D-A378F92685B1}" srcOrd="0" destOrd="0" presId="urn:microsoft.com/office/officeart/2005/8/layout/hierarchy1"/>
    <dgm:cxn modelId="{4EF19736-9A73-488B-BE14-EE7DDE6A09AC}" type="presOf" srcId="{B41C11C9-F98A-47CF-B901-CB49D69BE853}" destId="{6C745CC8-75CA-4DF6-8BD4-6AFD945BE246}" srcOrd="0" destOrd="0" presId="urn:microsoft.com/office/officeart/2005/8/layout/hierarchy1"/>
    <dgm:cxn modelId="{71653830-D16B-407D-8B86-ED33F4B7AC5C}" type="presOf" srcId="{238E5A56-22A1-4C2C-B29E-380BFF38FCAE}" destId="{DDFB96BD-91FD-4028-ACFB-9A8E6E9BE797}" srcOrd="0" destOrd="0" presId="urn:microsoft.com/office/officeart/2005/8/layout/hierarchy1"/>
    <dgm:cxn modelId="{A889A059-9C43-42FD-86B8-23F7B521FEA4}" srcId="{E0352388-7CDE-4D3D-8223-24316621C19A}" destId="{325E97B5-FBD3-4555-AC2B-FC2371941125}" srcOrd="0" destOrd="0" parTransId="{62CA9F24-94C1-4EA1-B9C8-7626FEE602BA}" sibTransId="{329966D1-D808-412A-90A7-F754E2502C89}"/>
    <dgm:cxn modelId="{B1E2F309-B1F1-468E-93B6-EDE5B4AEDCA3}" srcId="{325E97B5-FBD3-4555-AC2B-FC2371941125}" destId="{37E48127-9234-46E5-8EF5-37180C45EC6A}" srcOrd="0" destOrd="0" parTransId="{B41C11C9-F98A-47CF-B901-CB49D69BE853}" sibTransId="{A96E0B80-C9DA-4D57-B11A-78ADE9B18AB6}"/>
    <dgm:cxn modelId="{4FF7AF70-203B-4E60-A138-8913A9CC52BE}" type="presOf" srcId="{BC8962AA-D973-44A6-AF41-15D59D16D9B7}" destId="{0D6BDECE-C840-4721-BD6C-F000D090CEA8}" srcOrd="0" destOrd="0" presId="urn:microsoft.com/office/officeart/2005/8/layout/hierarchy1"/>
    <dgm:cxn modelId="{5871B36A-1756-45FF-97A1-1D6E56EFA8A7}" type="presOf" srcId="{F19C266F-7128-467E-895C-6919F48A7EFB}" destId="{45BB9AAE-88CB-4EA7-B07B-0953D864ACC8}" srcOrd="0" destOrd="0" presId="urn:microsoft.com/office/officeart/2005/8/layout/hierarchy1"/>
    <dgm:cxn modelId="{7F713B16-743F-4BB3-9F76-9D012212CDA4}" srcId="{325E97B5-FBD3-4555-AC2B-FC2371941125}" destId="{F19C266F-7128-467E-895C-6919F48A7EFB}" srcOrd="1" destOrd="0" parTransId="{B548D935-79DE-4E56-BFA2-CC03DE8DEB91}" sibTransId="{11817DDC-38F0-48B5-81EB-6A3FCA944C35}"/>
    <dgm:cxn modelId="{7AD0BFB5-D810-43CB-B954-9F10C7EE2B49}" type="presOf" srcId="{1B945947-F84E-4B50-AE85-7DE319E53E4C}" destId="{0175C8A1-74BF-4C2D-BE27-4068BFD4C9D1}" srcOrd="0" destOrd="0" presId="urn:microsoft.com/office/officeart/2005/8/layout/hierarchy1"/>
    <dgm:cxn modelId="{7F80E6E7-A64E-4044-82F2-220BDABA28B1}" type="presOf" srcId="{37E48127-9234-46E5-8EF5-37180C45EC6A}" destId="{47C7FDD5-C43A-453A-B239-C9664AF0B9C4}" srcOrd="0" destOrd="0" presId="urn:microsoft.com/office/officeart/2005/8/layout/hierarchy1"/>
    <dgm:cxn modelId="{928E2EFF-498E-4E4B-87BB-812DE77F33AB}" srcId="{BC8962AA-D973-44A6-AF41-15D59D16D9B7}" destId="{5C31A407-E7D9-46C1-BAD0-E1681959D7D4}" srcOrd="0" destOrd="0" parTransId="{238E5A56-22A1-4C2C-B29E-380BFF38FCAE}" sibTransId="{105237AB-152C-4E2D-ABAF-90F4EA80E047}"/>
    <dgm:cxn modelId="{975DF4BE-4A7F-45D2-B9F6-8F6B00CBD5ED}" type="presOf" srcId="{B548D935-79DE-4E56-BFA2-CC03DE8DEB91}" destId="{42502503-46DE-4F07-B87C-20BBD4CC86B2}" srcOrd="0" destOrd="0" presId="urn:microsoft.com/office/officeart/2005/8/layout/hierarchy1"/>
    <dgm:cxn modelId="{23E3D9DE-FF43-4F92-A6B7-2F52140FC4BD}" type="presOf" srcId="{A8E81C32-9401-4807-8B9D-1DD2D2C544A4}" destId="{ADBC01FF-F883-47B3-8BD7-43DE510423D3}" srcOrd="0" destOrd="0" presId="urn:microsoft.com/office/officeart/2005/8/layout/hierarchy1"/>
    <dgm:cxn modelId="{48C8E41C-31F7-4BF4-AC21-B7C79E08C969}" srcId="{325E97B5-FBD3-4555-AC2B-FC2371941125}" destId="{BC8962AA-D973-44A6-AF41-15D59D16D9B7}" srcOrd="2" destOrd="0" parTransId="{1B945947-F84E-4B50-AE85-7DE319E53E4C}" sibTransId="{D0DFDBB6-3781-4BD4-91AF-A1A32B0A44DB}"/>
    <dgm:cxn modelId="{7154F452-5608-4691-861B-AC5C8FB53D7F}" type="presOf" srcId="{67A461C6-7096-4BC5-973B-8486A5E4E7D7}" destId="{D45691B1-8C2F-4023-8DDE-E058D1427781}" srcOrd="0" destOrd="0" presId="urn:microsoft.com/office/officeart/2005/8/layout/hierarchy1"/>
    <dgm:cxn modelId="{8601C11E-8708-4E8D-9BD8-BEF6E4AA89A8}" srcId="{BC8962AA-D973-44A6-AF41-15D59D16D9B7}" destId="{A8E81C32-9401-4807-8B9D-1DD2D2C544A4}" srcOrd="1" destOrd="0" parTransId="{67A461C6-7096-4BC5-973B-8486A5E4E7D7}" sibTransId="{ABC862E1-F90E-400D-A570-38AE82E301EE}"/>
    <dgm:cxn modelId="{6C7F3055-A78F-4593-BDBE-5AB807AEFF23}" type="presOf" srcId="{5C31A407-E7D9-46C1-BAD0-E1681959D7D4}" destId="{DC83B2BE-98FD-45E2-BE68-54E23FDF10AF}" srcOrd="0" destOrd="0" presId="urn:microsoft.com/office/officeart/2005/8/layout/hierarchy1"/>
    <dgm:cxn modelId="{00674B08-195E-401E-9AAC-A0FC25059326}" type="presOf" srcId="{325E97B5-FBD3-4555-AC2B-FC2371941125}" destId="{93B79557-F2AF-43BE-ACFF-742B503DC505}" srcOrd="0" destOrd="0" presId="urn:microsoft.com/office/officeart/2005/8/layout/hierarchy1"/>
    <dgm:cxn modelId="{7115BB4C-DA11-46F1-B27B-6A63F0ED9744}" type="presParOf" srcId="{3B41D2A7-2305-4BE5-A25D-A378F92685B1}" destId="{2DA5DC57-ACAE-4742-98E0-A5B9C3DA9B8A}" srcOrd="0" destOrd="0" presId="urn:microsoft.com/office/officeart/2005/8/layout/hierarchy1"/>
    <dgm:cxn modelId="{D2577340-4F9E-4B03-8B6F-2DE7D983E1A9}" type="presParOf" srcId="{2DA5DC57-ACAE-4742-98E0-A5B9C3DA9B8A}" destId="{401E82F7-7278-4D1F-8E0E-49FDBCDBDA7E}" srcOrd="0" destOrd="0" presId="urn:microsoft.com/office/officeart/2005/8/layout/hierarchy1"/>
    <dgm:cxn modelId="{FC86588A-D149-4B19-9202-B2E40D09560E}" type="presParOf" srcId="{401E82F7-7278-4D1F-8E0E-49FDBCDBDA7E}" destId="{4E15AB4B-0156-4037-964B-45FFF581F338}" srcOrd="0" destOrd="0" presId="urn:microsoft.com/office/officeart/2005/8/layout/hierarchy1"/>
    <dgm:cxn modelId="{DC578EA9-AF0A-4E69-82AC-831D29051AE3}" type="presParOf" srcId="{401E82F7-7278-4D1F-8E0E-49FDBCDBDA7E}" destId="{93B79557-F2AF-43BE-ACFF-742B503DC505}" srcOrd="1" destOrd="0" presId="urn:microsoft.com/office/officeart/2005/8/layout/hierarchy1"/>
    <dgm:cxn modelId="{41F57502-CDC1-4C4B-B3DF-DC3C34CEF25A}" type="presParOf" srcId="{2DA5DC57-ACAE-4742-98E0-A5B9C3DA9B8A}" destId="{BCD4AC62-6189-4D61-85E8-B51C2DD6D574}" srcOrd="1" destOrd="0" presId="urn:microsoft.com/office/officeart/2005/8/layout/hierarchy1"/>
    <dgm:cxn modelId="{94978C1B-377F-4716-AD28-81A9B4438A09}" type="presParOf" srcId="{BCD4AC62-6189-4D61-85E8-B51C2DD6D574}" destId="{6C745CC8-75CA-4DF6-8BD4-6AFD945BE246}" srcOrd="0" destOrd="0" presId="urn:microsoft.com/office/officeart/2005/8/layout/hierarchy1"/>
    <dgm:cxn modelId="{F58AB561-194C-416C-B7E4-6BFAC0C6F97B}" type="presParOf" srcId="{BCD4AC62-6189-4D61-85E8-B51C2DD6D574}" destId="{94991526-E981-4B6A-98E6-927D85400315}" srcOrd="1" destOrd="0" presId="urn:microsoft.com/office/officeart/2005/8/layout/hierarchy1"/>
    <dgm:cxn modelId="{390E9C84-CAA1-49D9-A495-0B2317F861F1}" type="presParOf" srcId="{94991526-E981-4B6A-98E6-927D85400315}" destId="{510D11BB-CFAB-493D-9847-55925079D55D}" srcOrd="0" destOrd="0" presId="urn:microsoft.com/office/officeart/2005/8/layout/hierarchy1"/>
    <dgm:cxn modelId="{75DBF216-8290-4A00-A176-2BE9ABC4C29E}" type="presParOf" srcId="{510D11BB-CFAB-493D-9847-55925079D55D}" destId="{A6A170A5-9C6D-4BD5-9E08-E9D19A3B8E89}" srcOrd="0" destOrd="0" presId="urn:microsoft.com/office/officeart/2005/8/layout/hierarchy1"/>
    <dgm:cxn modelId="{0C7D4770-7A85-4376-B262-A9ED2B0F226C}" type="presParOf" srcId="{510D11BB-CFAB-493D-9847-55925079D55D}" destId="{47C7FDD5-C43A-453A-B239-C9664AF0B9C4}" srcOrd="1" destOrd="0" presId="urn:microsoft.com/office/officeart/2005/8/layout/hierarchy1"/>
    <dgm:cxn modelId="{D18AE43A-2A4B-441B-A061-A96257879866}" type="presParOf" srcId="{94991526-E981-4B6A-98E6-927D85400315}" destId="{64DEC2A5-1C32-4577-9D9D-8BD430045CC0}" srcOrd="1" destOrd="0" presId="urn:microsoft.com/office/officeart/2005/8/layout/hierarchy1"/>
    <dgm:cxn modelId="{259B2B33-6E73-4E89-B411-8AAD3B1B6C32}" type="presParOf" srcId="{BCD4AC62-6189-4D61-85E8-B51C2DD6D574}" destId="{42502503-46DE-4F07-B87C-20BBD4CC86B2}" srcOrd="2" destOrd="0" presId="urn:microsoft.com/office/officeart/2005/8/layout/hierarchy1"/>
    <dgm:cxn modelId="{4D4BFFEB-5E6B-4C4B-AD7D-343E8BB2DF10}" type="presParOf" srcId="{BCD4AC62-6189-4D61-85E8-B51C2DD6D574}" destId="{4DA4B582-8738-44EC-9553-9BDA0B59E41C}" srcOrd="3" destOrd="0" presId="urn:microsoft.com/office/officeart/2005/8/layout/hierarchy1"/>
    <dgm:cxn modelId="{9764B3E8-5E8A-4306-83FE-BE2A6CFCA4D5}" type="presParOf" srcId="{4DA4B582-8738-44EC-9553-9BDA0B59E41C}" destId="{654C2AD1-7032-476A-8D31-8C57A8E98D08}" srcOrd="0" destOrd="0" presId="urn:microsoft.com/office/officeart/2005/8/layout/hierarchy1"/>
    <dgm:cxn modelId="{72CEA0DA-E61E-48F5-AEC9-E26714C4C31F}" type="presParOf" srcId="{654C2AD1-7032-476A-8D31-8C57A8E98D08}" destId="{5F3B1FFD-B94A-495A-BD1D-4EA7AB942FE9}" srcOrd="0" destOrd="0" presId="urn:microsoft.com/office/officeart/2005/8/layout/hierarchy1"/>
    <dgm:cxn modelId="{665D3BBC-2910-4495-934B-CC68D68D820F}" type="presParOf" srcId="{654C2AD1-7032-476A-8D31-8C57A8E98D08}" destId="{45BB9AAE-88CB-4EA7-B07B-0953D864ACC8}" srcOrd="1" destOrd="0" presId="urn:microsoft.com/office/officeart/2005/8/layout/hierarchy1"/>
    <dgm:cxn modelId="{27490215-FA89-43F8-B5A2-089F1D12454E}" type="presParOf" srcId="{4DA4B582-8738-44EC-9553-9BDA0B59E41C}" destId="{F831CD6C-0192-499D-882C-6410BD2AF57C}" srcOrd="1" destOrd="0" presId="urn:microsoft.com/office/officeart/2005/8/layout/hierarchy1"/>
    <dgm:cxn modelId="{B3DDCE68-2AA1-4F98-B976-C512375A0024}" type="presParOf" srcId="{BCD4AC62-6189-4D61-85E8-B51C2DD6D574}" destId="{0175C8A1-74BF-4C2D-BE27-4068BFD4C9D1}" srcOrd="4" destOrd="0" presId="urn:microsoft.com/office/officeart/2005/8/layout/hierarchy1"/>
    <dgm:cxn modelId="{90032922-2630-493C-99D6-3ACEF21BCC8D}" type="presParOf" srcId="{BCD4AC62-6189-4D61-85E8-B51C2DD6D574}" destId="{29233E60-A9CF-4FA4-8E35-26D190182AC7}" srcOrd="5" destOrd="0" presId="urn:microsoft.com/office/officeart/2005/8/layout/hierarchy1"/>
    <dgm:cxn modelId="{584515DC-C99E-42A5-A0F0-D1030927CE9E}" type="presParOf" srcId="{29233E60-A9CF-4FA4-8E35-26D190182AC7}" destId="{704E35D6-CA10-4560-815B-59B3F9338740}" srcOrd="0" destOrd="0" presId="urn:microsoft.com/office/officeart/2005/8/layout/hierarchy1"/>
    <dgm:cxn modelId="{0F079785-DD89-4AA1-A1A3-8401ACD00A29}" type="presParOf" srcId="{704E35D6-CA10-4560-815B-59B3F9338740}" destId="{D845B54C-53FC-4495-A258-D5E076CFF5E1}" srcOrd="0" destOrd="0" presId="urn:microsoft.com/office/officeart/2005/8/layout/hierarchy1"/>
    <dgm:cxn modelId="{0A1B6781-4B91-430A-98E6-D8505A8791A1}" type="presParOf" srcId="{704E35D6-CA10-4560-815B-59B3F9338740}" destId="{0D6BDECE-C840-4721-BD6C-F000D090CEA8}" srcOrd="1" destOrd="0" presId="urn:microsoft.com/office/officeart/2005/8/layout/hierarchy1"/>
    <dgm:cxn modelId="{C0BF024C-29FE-4CF9-AE26-A3FA7DC199F9}" type="presParOf" srcId="{29233E60-A9CF-4FA4-8E35-26D190182AC7}" destId="{479F1E7C-151C-4C15-905A-92B060636A98}" srcOrd="1" destOrd="0" presId="urn:microsoft.com/office/officeart/2005/8/layout/hierarchy1"/>
    <dgm:cxn modelId="{AE64B6C0-962F-4090-B669-BC07EF556AB7}" type="presParOf" srcId="{479F1E7C-151C-4C15-905A-92B060636A98}" destId="{DDFB96BD-91FD-4028-ACFB-9A8E6E9BE797}" srcOrd="0" destOrd="0" presId="urn:microsoft.com/office/officeart/2005/8/layout/hierarchy1"/>
    <dgm:cxn modelId="{697A7234-BD7A-41AD-BFB0-092F490EC665}" type="presParOf" srcId="{479F1E7C-151C-4C15-905A-92B060636A98}" destId="{FD1CBAE0-AFB8-4479-B2AA-ED3D8E96E781}" srcOrd="1" destOrd="0" presId="urn:microsoft.com/office/officeart/2005/8/layout/hierarchy1"/>
    <dgm:cxn modelId="{706B3DD2-9812-448A-A003-DB47A4930836}" type="presParOf" srcId="{FD1CBAE0-AFB8-4479-B2AA-ED3D8E96E781}" destId="{907A634A-F24E-4D5B-84EF-098500B91C09}" srcOrd="0" destOrd="0" presId="urn:microsoft.com/office/officeart/2005/8/layout/hierarchy1"/>
    <dgm:cxn modelId="{AC434390-2588-4289-AEDA-0689550AD6ED}" type="presParOf" srcId="{907A634A-F24E-4D5B-84EF-098500B91C09}" destId="{EC8F93C0-4964-44D5-BA51-5597ECFD2007}" srcOrd="0" destOrd="0" presId="urn:microsoft.com/office/officeart/2005/8/layout/hierarchy1"/>
    <dgm:cxn modelId="{61959EFD-B588-446A-854F-A2423DCD2546}" type="presParOf" srcId="{907A634A-F24E-4D5B-84EF-098500B91C09}" destId="{DC83B2BE-98FD-45E2-BE68-54E23FDF10AF}" srcOrd="1" destOrd="0" presId="urn:microsoft.com/office/officeart/2005/8/layout/hierarchy1"/>
    <dgm:cxn modelId="{BA20538A-FD66-4463-982E-9403780A311C}" type="presParOf" srcId="{FD1CBAE0-AFB8-4479-B2AA-ED3D8E96E781}" destId="{3CDEB0F6-82F1-4255-8FA3-3771299D158B}" srcOrd="1" destOrd="0" presId="urn:microsoft.com/office/officeart/2005/8/layout/hierarchy1"/>
    <dgm:cxn modelId="{C26BB2CA-D619-402C-88F3-5EF826C21BC6}" type="presParOf" srcId="{479F1E7C-151C-4C15-905A-92B060636A98}" destId="{D45691B1-8C2F-4023-8DDE-E058D1427781}" srcOrd="2" destOrd="0" presId="urn:microsoft.com/office/officeart/2005/8/layout/hierarchy1"/>
    <dgm:cxn modelId="{CE502AC4-332D-4728-B6FC-8F0F4C3A5EDF}" type="presParOf" srcId="{479F1E7C-151C-4C15-905A-92B060636A98}" destId="{14474A7B-D13F-41EB-BB1C-3EF78DF44A7F}" srcOrd="3" destOrd="0" presId="urn:microsoft.com/office/officeart/2005/8/layout/hierarchy1"/>
    <dgm:cxn modelId="{7E9DB5A6-A200-4DEF-80F0-CF89B857F498}" type="presParOf" srcId="{14474A7B-D13F-41EB-BB1C-3EF78DF44A7F}" destId="{2CFF69F5-52FB-4F06-8DC2-3E9AFD7D2753}" srcOrd="0" destOrd="0" presId="urn:microsoft.com/office/officeart/2005/8/layout/hierarchy1"/>
    <dgm:cxn modelId="{EB7B69D8-79D4-455A-9D5E-6B10254299B3}" type="presParOf" srcId="{2CFF69F5-52FB-4F06-8DC2-3E9AFD7D2753}" destId="{4EDB3539-D36C-4710-85F2-6F085AA60307}" srcOrd="0" destOrd="0" presId="urn:microsoft.com/office/officeart/2005/8/layout/hierarchy1"/>
    <dgm:cxn modelId="{860DA4D2-493C-4904-9F65-3FF8655D94E2}" type="presParOf" srcId="{2CFF69F5-52FB-4F06-8DC2-3E9AFD7D2753}" destId="{ADBC01FF-F883-47B3-8BD7-43DE510423D3}" srcOrd="1" destOrd="0" presId="urn:microsoft.com/office/officeart/2005/8/layout/hierarchy1"/>
    <dgm:cxn modelId="{A8CA0CA4-3446-4D84-A879-63829DA026A8}" type="presParOf" srcId="{14474A7B-D13F-41EB-BB1C-3EF78DF44A7F}" destId="{77AA2B34-8D6D-4BD7-8315-9E6181A2B76E}"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5691B1-8C2F-4023-8DDE-E058D1427781}">
      <dsp:nvSpPr>
        <dsp:cNvPr id="0" name=""/>
        <dsp:cNvSpPr/>
      </dsp:nvSpPr>
      <dsp:spPr>
        <a:xfrm>
          <a:off x="4569507" y="2001898"/>
          <a:ext cx="937859" cy="347278"/>
        </a:xfrm>
        <a:custGeom>
          <a:avLst/>
          <a:gdLst/>
          <a:ahLst/>
          <a:cxnLst/>
          <a:rect l="0" t="0" r="0" b="0"/>
          <a:pathLst>
            <a:path>
              <a:moveTo>
                <a:pt x="0" y="0"/>
              </a:moveTo>
              <a:lnTo>
                <a:pt x="0" y="229752"/>
              </a:lnTo>
              <a:lnTo>
                <a:pt x="937859" y="229752"/>
              </a:lnTo>
              <a:lnTo>
                <a:pt x="937859" y="34727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DFB96BD-91FD-4028-ACFB-9A8E6E9BE797}">
      <dsp:nvSpPr>
        <dsp:cNvPr id="0" name=""/>
        <dsp:cNvSpPr/>
      </dsp:nvSpPr>
      <dsp:spPr>
        <a:xfrm>
          <a:off x="3443429" y="2001898"/>
          <a:ext cx="1126078" cy="347278"/>
        </a:xfrm>
        <a:custGeom>
          <a:avLst/>
          <a:gdLst/>
          <a:ahLst/>
          <a:cxnLst/>
          <a:rect l="0" t="0" r="0" b="0"/>
          <a:pathLst>
            <a:path>
              <a:moveTo>
                <a:pt x="1126078" y="0"/>
              </a:moveTo>
              <a:lnTo>
                <a:pt x="1126078" y="229752"/>
              </a:lnTo>
              <a:lnTo>
                <a:pt x="0" y="229752"/>
              </a:lnTo>
              <a:lnTo>
                <a:pt x="0" y="34727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175C8A1-74BF-4C2D-BE27-4068BFD4C9D1}">
      <dsp:nvSpPr>
        <dsp:cNvPr id="0" name=""/>
        <dsp:cNvSpPr/>
      </dsp:nvSpPr>
      <dsp:spPr>
        <a:xfrm>
          <a:off x="2614036" y="671678"/>
          <a:ext cx="1955471" cy="524628"/>
        </a:xfrm>
        <a:custGeom>
          <a:avLst/>
          <a:gdLst/>
          <a:ahLst/>
          <a:cxnLst/>
          <a:rect l="0" t="0" r="0" b="0"/>
          <a:pathLst>
            <a:path>
              <a:moveTo>
                <a:pt x="0" y="0"/>
              </a:moveTo>
              <a:lnTo>
                <a:pt x="0" y="407102"/>
              </a:lnTo>
              <a:lnTo>
                <a:pt x="1955471" y="407102"/>
              </a:lnTo>
              <a:lnTo>
                <a:pt x="1955471" y="52462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2502503-46DE-4F07-B87C-20BBD4CC86B2}">
      <dsp:nvSpPr>
        <dsp:cNvPr id="0" name=""/>
        <dsp:cNvSpPr/>
      </dsp:nvSpPr>
      <dsp:spPr>
        <a:xfrm>
          <a:off x="2568316" y="671678"/>
          <a:ext cx="91440" cy="502909"/>
        </a:xfrm>
        <a:custGeom>
          <a:avLst/>
          <a:gdLst/>
          <a:ahLst/>
          <a:cxnLst/>
          <a:rect l="0" t="0" r="0" b="0"/>
          <a:pathLst>
            <a:path>
              <a:moveTo>
                <a:pt x="45720" y="0"/>
              </a:moveTo>
              <a:lnTo>
                <a:pt x="45720" y="385383"/>
              </a:lnTo>
              <a:lnTo>
                <a:pt x="114886" y="385383"/>
              </a:lnTo>
              <a:lnTo>
                <a:pt x="114886" y="50290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C745CC8-75CA-4DF6-8BD4-6AFD945BE246}">
      <dsp:nvSpPr>
        <dsp:cNvPr id="0" name=""/>
        <dsp:cNvSpPr/>
      </dsp:nvSpPr>
      <dsp:spPr>
        <a:xfrm>
          <a:off x="493363" y="671678"/>
          <a:ext cx="2120673" cy="549585"/>
        </a:xfrm>
        <a:custGeom>
          <a:avLst/>
          <a:gdLst/>
          <a:ahLst/>
          <a:cxnLst/>
          <a:rect l="0" t="0" r="0" b="0"/>
          <a:pathLst>
            <a:path>
              <a:moveTo>
                <a:pt x="2120673" y="0"/>
              </a:moveTo>
              <a:lnTo>
                <a:pt x="2120673" y="432059"/>
              </a:lnTo>
              <a:lnTo>
                <a:pt x="0" y="432059"/>
              </a:lnTo>
              <a:lnTo>
                <a:pt x="0" y="54958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E15AB4B-0156-4037-964B-45FFF581F338}">
      <dsp:nvSpPr>
        <dsp:cNvPr id="0" name=""/>
        <dsp:cNvSpPr/>
      </dsp:nvSpPr>
      <dsp:spPr>
        <a:xfrm>
          <a:off x="1979712" y="-133912"/>
          <a:ext cx="1268647" cy="80559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3B79557-F2AF-43BE-ACFF-742B503DC505}">
      <dsp:nvSpPr>
        <dsp:cNvPr id="0" name=""/>
        <dsp:cNvSpPr/>
      </dsp:nvSpPr>
      <dsp:spPr>
        <a:xfrm>
          <a:off x="2120673" y="0"/>
          <a:ext cx="1268647" cy="80559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a:t>Steering Committee</a:t>
          </a:r>
        </a:p>
      </dsp:txBody>
      <dsp:txXfrm>
        <a:off x="2144268" y="23595"/>
        <a:ext cx="1221457" cy="758401"/>
      </dsp:txXfrm>
    </dsp:sp>
    <dsp:sp modelId="{A6A170A5-9C6D-4BD5-9E08-E9D19A3B8E89}">
      <dsp:nvSpPr>
        <dsp:cNvPr id="0" name=""/>
        <dsp:cNvSpPr/>
      </dsp:nvSpPr>
      <dsp:spPr>
        <a:xfrm>
          <a:off x="-140960" y="1221264"/>
          <a:ext cx="1268647" cy="80559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C7FDD5-C43A-453A-B239-C9664AF0B9C4}">
      <dsp:nvSpPr>
        <dsp:cNvPr id="0" name=""/>
        <dsp:cNvSpPr/>
      </dsp:nvSpPr>
      <dsp:spPr>
        <a:xfrm>
          <a:off x="0" y="1355177"/>
          <a:ext cx="1268647" cy="80559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a:t>AV Clinicals</a:t>
          </a:r>
        </a:p>
      </dsp:txBody>
      <dsp:txXfrm>
        <a:off x="23595" y="1378772"/>
        <a:ext cx="1221457" cy="758401"/>
      </dsp:txXfrm>
    </dsp:sp>
    <dsp:sp modelId="{5F3B1FFD-B94A-495A-BD1D-4EA7AB942FE9}">
      <dsp:nvSpPr>
        <dsp:cNvPr id="0" name=""/>
        <dsp:cNvSpPr/>
      </dsp:nvSpPr>
      <dsp:spPr>
        <a:xfrm>
          <a:off x="2048879" y="1174588"/>
          <a:ext cx="1268647" cy="80559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5BB9AAE-88CB-4EA7-B07B-0953D864ACC8}">
      <dsp:nvSpPr>
        <dsp:cNvPr id="0" name=""/>
        <dsp:cNvSpPr/>
      </dsp:nvSpPr>
      <dsp:spPr>
        <a:xfrm>
          <a:off x="2189840" y="1308501"/>
          <a:ext cx="1268647" cy="80559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a:t>AV IT</a:t>
          </a:r>
        </a:p>
      </dsp:txBody>
      <dsp:txXfrm>
        <a:off x="2213435" y="1332096"/>
        <a:ext cx="1221457" cy="758401"/>
      </dsp:txXfrm>
    </dsp:sp>
    <dsp:sp modelId="{D845B54C-53FC-4495-A258-D5E076CFF5E1}">
      <dsp:nvSpPr>
        <dsp:cNvPr id="0" name=""/>
        <dsp:cNvSpPr/>
      </dsp:nvSpPr>
      <dsp:spPr>
        <a:xfrm>
          <a:off x="3935183" y="1196307"/>
          <a:ext cx="1268647" cy="80559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D6BDECE-C840-4721-BD6C-F000D090CEA8}">
      <dsp:nvSpPr>
        <dsp:cNvPr id="0" name=""/>
        <dsp:cNvSpPr/>
      </dsp:nvSpPr>
      <dsp:spPr>
        <a:xfrm>
          <a:off x="4076144" y="1330219"/>
          <a:ext cx="1268647" cy="80559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a:t>BSS</a:t>
          </a:r>
        </a:p>
      </dsp:txBody>
      <dsp:txXfrm>
        <a:off x="4099739" y="1353814"/>
        <a:ext cx="1221457" cy="758401"/>
      </dsp:txXfrm>
    </dsp:sp>
    <dsp:sp modelId="{EC8F93C0-4964-44D5-BA51-5597ECFD2007}">
      <dsp:nvSpPr>
        <dsp:cNvPr id="0" name=""/>
        <dsp:cNvSpPr/>
      </dsp:nvSpPr>
      <dsp:spPr>
        <a:xfrm>
          <a:off x="2809105" y="2349176"/>
          <a:ext cx="1268647" cy="80559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C83B2BE-98FD-45E2-BE68-54E23FDF10AF}">
      <dsp:nvSpPr>
        <dsp:cNvPr id="0" name=""/>
        <dsp:cNvSpPr/>
      </dsp:nvSpPr>
      <dsp:spPr>
        <a:xfrm>
          <a:off x="2950066" y="2483089"/>
          <a:ext cx="1268647" cy="80559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a:t>Medidata</a:t>
          </a:r>
        </a:p>
      </dsp:txBody>
      <dsp:txXfrm>
        <a:off x="2973661" y="2506684"/>
        <a:ext cx="1221457" cy="758401"/>
      </dsp:txXfrm>
    </dsp:sp>
    <dsp:sp modelId="{4EDB3539-D36C-4710-85F2-6F085AA60307}">
      <dsp:nvSpPr>
        <dsp:cNvPr id="0" name=""/>
        <dsp:cNvSpPr/>
      </dsp:nvSpPr>
      <dsp:spPr>
        <a:xfrm>
          <a:off x="4873043" y="2349176"/>
          <a:ext cx="1268647" cy="80559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DBC01FF-F883-47B3-8BD7-43DE510423D3}">
      <dsp:nvSpPr>
        <dsp:cNvPr id="0" name=""/>
        <dsp:cNvSpPr/>
      </dsp:nvSpPr>
      <dsp:spPr>
        <a:xfrm>
          <a:off x="5014004" y="2483089"/>
          <a:ext cx="1268647" cy="80559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a:t>Cognizant</a:t>
          </a:r>
        </a:p>
      </dsp:txBody>
      <dsp:txXfrm>
        <a:off x="5037599" y="2506684"/>
        <a:ext cx="1221457" cy="758401"/>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4.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Regular"/>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65504ED-601C-9F41-A2BB-A84CD9D575D8}" type="datetimeFigureOut">
              <a:rPr lang="en-US" smtClean="0">
                <a:latin typeface="Arial Regular"/>
              </a:rPr>
              <a:t>6/15/2020</a:t>
            </a:fld>
            <a:endParaRPr lang="en-US" dirty="0">
              <a:latin typeface="Arial Regular"/>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latin typeface="Arial Regular"/>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9185347-B0FD-EF4B-941B-A92CF753AB4E}" type="slidenum">
              <a:rPr lang="en-US" smtClean="0">
                <a:latin typeface="Arial Regular"/>
              </a:rPr>
              <a:t>‹#›</a:t>
            </a:fld>
            <a:endParaRPr lang="en-US" dirty="0">
              <a:latin typeface="Arial Regular"/>
            </a:endParaRPr>
          </a:p>
        </p:txBody>
      </p:sp>
    </p:spTree>
    <p:extLst>
      <p:ext uri="{BB962C8B-B14F-4D97-AF65-F5344CB8AC3E}">
        <p14:creationId xmlns:p14="http://schemas.microsoft.com/office/powerpoint/2010/main" val="408168340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jpeg>
</file>

<file path=ppt/media/image12.jpeg>
</file>

<file path=ppt/media/image13.jpeg>
</file>

<file path=ppt/media/image14.wmf>
</file>

<file path=ppt/media/image3.jpe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Arial Regular"/>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Arial Regular"/>
              </a:defRPr>
            </a:lvl1pPr>
          </a:lstStyle>
          <a:p>
            <a:fld id="{C4499A69-9E3B-7C4C-9E3F-523F007A72CB}" type="datetimeFigureOut">
              <a:rPr lang="en-US" smtClean="0"/>
              <a:pPr/>
              <a:t>6/15/2020</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Arial Regular"/>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Arial Regular"/>
              </a:defRPr>
            </a:lvl1pPr>
          </a:lstStyle>
          <a:p>
            <a:fld id="{B02D6E04-3A2F-4B48-A297-666578EDF1B3}" type="slidenum">
              <a:rPr lang="en-US" smtClean="0"/>
              <a:pPr/>
              <a:t>‹#›</a:t>
            </a:fld>
            <a:endParaRPr lang="en-US" dirty="0"/>
          </a:p>
        </p:txBody>
      </p:sp>
    </p:spTree>
    <p:extLst>
      <p:ext uri="{BB962C8B-B14F-4D97-AF65-F5344CB8AC3E}">
        <p14:creationId xmlns:p14="http://schemas.microsoft.com/office/powerpoint/2010/main" val="2869914029"/>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b="0" i="0" kern="1200">
        <a:solidFill>
          <a:schemeClr val="tx1"/>
        </a:solidFill>
        <a:latin typeface="Arial Regular"/>
        <a:ea typeface="+mn-ea"/>
        <a:cs typeface="+mn-cs"/>
      </a:defRPr>
    </a:lvl1pPr>
    <a:lvl2pPr marL="457200" algn="l" defTabSz="457200" rtl="0" eaLnBrk="1" latinLnBrk="0" hangingPunct="1">
      <a:defRPr sz="1200" b="0" i="0" kern="1200">
        <a:solidFill>
          <a:schemeClr val="tx1"/>
        </a:solidFill>
        <a:latin typeface="Arial Regular"/>
        <a:ea typeface="+mn-ea"/>
        <a:cs typeface="+mn-cs"/>
      </a:defRPr>
    </a:lvl2pPr>
    <a:lvl3pPr marL="914400" algn="l" defTabSz="457200" rtl="0" eaLnBrk="1" latinLnBrk="0" hangingPunct="1">
      <a:defRPr sz="1200" b="0" i="0" kern="1200">
        <a:solidFill>
          <a:schemeClr val="tx1"/>
        </a:solidFill>
        <a:latin typeface="Arial Regular"/>
        <a:ea typeface="+mn-ea"/>
        <a:cs typeface="+mn-cs"/>
      </a:defRPr>
    </a:lvl3pPr>
    <a:lvl4pPr marL="1371600" algn="l" defTabSz="457200" rtl="0" eaLnBrk="1" latinLnBrk="0" hangingPunct="1">
      <a:defRPr sz="1200" b="0" i="0" kern="1200">
        <a:solidFill>
          <a:schemeClr val="tx1"/>
        </a:solidFill>
        <a:latin typeface="Arial Regular"/>
        <a:ea typeface="+mn-ea"/>
        <a:cs typeface="+mn-cs"/>
      </a:defRPr>
    </a:lvl4pPr>
    <a:lvl5pPr marL="1828800" algn="l" defTabSz="457200" rtl="0" eaLnBrk="1" latinLnBrk="0" hangingPunct="1">
      <a:defRPr sz="1200" b="0" i="0" kern="1200">
        <a:solidFill>
          <a:schemeClr val="tx1"/>
        </a:solidFill>
        <a:latin typeface="Arial Regular"/>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B663BC2-C113-4DF0-828D-49E1A236C7F8}" type="slidenum">
              <a:rPr lang="en-US" smtClean="0"/>
              <a:t>1</a:t>
            </a:fld>
            <a:endParaRPr lang="en-US"/>
          </a:p>
        </p:txBody>
      </p:sp>
    </p:spTree>
    <p:extLst>
      <p:ext uri="{BB962C8B-B14F-4D97-AF65-F5344CB8AC3E}">
        <p14:creationId xmlns:p14="http://schemas.microsoft.com/office/powerpoint/2010/main" val="21256527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Blue Gradient Single Line Title">
    <p:bg>
      <p:bgPr>
        <a:gradFill flip="none" rotWithShape="1">
          <a:gsLst>
            <a:gs pos="66000">
              <a:schemeClr val="accent1"/>
            </a:gs>
            <a:gs pos="0">
              <a:schemeClr val="accent3"/>
            </a:gs>
          </a:gsLst>
          <a:lin ang="13500000" scaled="1"/>
          <a:tileRect/>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D8B3D69-F8A0-AC46-95E9-28C9598D741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44119" y="382876"/>
            <a:ext cx="2624563" cy="558418"/>
          </a:xfrm>
          <a:prstGeom prst="rect">
            <a:avLst/>
          </a:prstGeom>
        </p:spPr>
      </p:pic>
      <p:sp>
        <p:nvSpPr>
          <p:cNvPr id="15" name="Title 1">
            <a:extLst>
              <a:ext uri="{FF2B5EF4-FFF2-40B4-BE49-F238E27FC236}">
                <a16:creationId xmlns:a16="http://schemas.microsoft.com/office/drawing/2014/main" id="{8C9A73B0-41F0-3E40-BF14-EF98B7C21B95}"/>
              </a:ext>
            </a:extLst>
          </p:cNvPr>
          <p:cNvSpPr>
            <a:spLocks noGrp="1"/>
          </p:cNvSpPr>
          <p:nvPr>
            <p:ph type="ctrTitle" hasCustomPrompt="1"/>
          </p:nvPr>
        </p:nvSpPr>
        <p:spPr bwMode="white">
          <a:xfrm>
            <a:off x="414163" y="1838266"/>
            <a:ext cx="8348837" cy="553998"/>
          </a:xfrm>
        </p:spPr>
        <p:txBody>
          <a:bodyPr wrap="square" anchor="ctr" anchorCtr="0">
            <a:spAutoFit/>
          </a:bodyPr>
          <a:lstStyle>
            <a:lvl1pPr algn="l">
              <a:defRPr sz="4000" b="1" i="0">
                <a:solidFill>
                  <a:schemeClr val="bg1"/>
                </a:solidFill>
                <a:latin typeface="Arial" panose="020B0604020202020204" pitchFamily="34" charset="0"/>
                <a:cs typeface="Arial" panose="020B0604020202020204" pitchFamily="34" charset="0"/>
              </a:defRPr>
            </a:lvl1pPr>
          </a:lstStyle>
          <a:p>
            <a:pPr lvl="0"/>
            <a:r>
              <a:rPr lang="en-US" dirty="0"/>
              <a:t>Single Line Title Here</a:t>
            </a:r>
          </a:p>
        </p:txBody>
      </p:sp>
      <p:cxnSp>
        <p:nvCxnSpPr>
          <p:cNvPr id="16" name="Straight Connector 15">
            <a:extLst>
              <a:ext uri="{FF2B5EF4-FFF2-40B4-BE49-F238E27FC236}">
                <a16:creationId xmlns:a16="http://schemas.microsoft.com/office/drawing/2014/main" id="{87F69DE6-F71B-D441-B24C-6419119B82AF}"/>
              </a:ext>
            </a:extLst>
          </p:cNvPr>
          <p:cNvCxnSpPr>
            <a:cxnSpLocks/>
          </p:cNvCxnSpPr>
          <p:nvPr userDrawn="1"/>
        </p:nvCxnSpPr>
        <p:spPr bwMode="white">
          <a:xfrm flipH="1">
            <a:off x="392897" y="3087443"/>
            <a:ext cx="2169460"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17" name="Text Placeholder 6">
            <a:extLst>
              <a:ext uri="{FF2B5EF4-FFF2-40B4-BE49-F238E27FC236}">
                <a16:creationId xmlns:a16="http://schemas.microsoft.com/office/drawing/2014/main" id="{1A4128D7-098B-8241-92AE-59B6A868927D}"/>
              </a:ext>
            </a:extLst>
          </p:cNvPr>
          <p:cNvSpPr>
            <a:spLocks noGrp="1"/>
          </p:cNvSpPr>
          <p:nvPr>
            <p:ph type="body" sz="quarter" idx="12" hasCustomPrompt="1"/>
          </p:nvPr>
        </p:nvSpPr>
        <p:spPr>
          <a:xfrm>
            <a:off x="414163" y="2452017"/>
            <a:ext cx="8327698" cy="406477"/>
          </a:xfrm>
        </p:spPr>
        <p:txBody>
          <a:bodyPr anchor="ctr" anchorCtr="0">
            <a:noAutofit/>
          </a:bodyPr>
          <a:lstStyle>
            <a:lvl1pPr marL="0" indent="0">
              <a:buFont typeface="Arial" panose="020B0604020202020204" pitchFamily="34" charset="0"/>
              <a:buNone/>
              <a:defRPr sz="2000">
                <a:solidFill>
                  <a:schemeClr val="bg1"/>
                </a:solidFill>
              </a:defRPr>
            </a:lvl1pPr>
            <a:lvl2pPr marL="0" indent="0">
              <a:buNone/>
              <a:defRPr>
                <a:solidFill>
                  <a:schemeClr val="bg2"/>
                </a:solidFill>
              </a:defRPr>
            </a:lvl2pPr>
            <a:lvl3pPr marL="228600" indent="0">
              <a:buNone/>
              <a:defRPr/>
            </a:lvl3pPr>
          </a:lstStyle>
          <a:p>
            <a:pPr lvl="0"/>
            <a:r>
              <a:rPr lang="en-US" dirty="0"/>
              <a:t>Speaker’s Full Name or Subtitle</a:t>
            </a:r>
          </a:p>
        </p:txBody>
      </p:sp>
      <p:sp>
        <p:nvSpPr>
          <p:cNvPr id="18" name="Text Placeholder 20">
            <a:extLst>
              <a:ext uri="{FF2B5EF4-FFF2-40B4-BE49-F238E27FC236}">
                <a16:creationId xmlns:a16="http://schemas.microsoft.com/office/drawing/2014/main" id="{7D1D9E52-6107-5745-AA3C-C0D5178E14A6}"/>
              </a:ext>
            </a:extLst>
          </p:cNvPr>
          <p:cNvSpPr>
            <a:spLocks noGrp="1"/>
          </p:cNvSpPr>
          <p:nvPr>
            <p:ph type="body" sz="quarter" idx="13" hasCustomPrompt="1"/>
          </p:nvPr>
        </p:nvSpPr>
        <p:spPr>
          <a:xfrm>
            <a:off x="414163" y="3206949"/>
            <a:ext cx="8324523" cy="254000"/>
          </a:xfrm>
        </p:spPr>
        <p:txBody>
          <a:bodyPr anchor="ctr" anchorCtr="0">
            <a:normAutofit/>
          </a:bodyPr>
          <a:lstStyle>
            <a:lvl1pPr>
              <a:defRPr sz="1600">
                <a:solidFill>
                  <a:schemeClr val="accent4"/>
                </a:solidFill>
              </a:defRPr>
            </a:lvl1pPr>
          </a:lstStyle>
          <a:p>
            <a:r>
              <a:rPr lang="en-US" dirty="0"/>
              <a:t>Speaker title and/or date</a:t>
            </a:r>
          </a:p>
        </p:txBody>
      </p:sp>
      <p:sp>
        <p:nvSpPr>
          <p:cNvPr id="19" name="Footer Placeholder 8">
            <a:extLst>
              <a:ext uri="{FF2B5EF4-FFF2-40B4-BE49-F238E27FC236}">
                <a16:creationId xmlns:a16="http://schemas.microsoft.com/office/drawing/2014/main" id="{9E44F99F-797E-744C-A7A6-9DCFEF3F8DD3}"/>
              </a:ext>
            </a:extLst>
          </p:cNvPr>
          <p:cNvSpPr>
            <a:spLocks noGrp="1"/>
          </p:cNvSpPr>
          <p:nvPr>
            <p:ph type="ftr" sz="quarter" idx="3"/>
          </p:nvPr>
        </p:nvSpPr>
        <p:spPr>
          <a:xfrm>
            <a:off x="381000" y="4695411"/>
            <a:ext cx="4572000" cy="187241"/>
          </a:xfrm>
          <a:prstGeom prst="rect">
            <a:avLst/>
          </a:prstGeom>
        </p:spPr>
        <p:txBody>
          <a:bodyPr vert="horz" lIns="0" tIns="0" rIns="0" bIns="0" rtlCol="0" anchor="b" anchorCtr="0"/>
          <a:lstStyle>
            <a:lvl1pPr algn="l">
              <a:defRPr sz="800">
                <a:solidFill>
                  <a:schemeClr val="bg2"/>
                </a:solidFill>
                <a:latin typeface="Arial" panose="020B0604020202020204" pitchFamily="34" charset="0"/>
                <a:cs typeface="Arial" panose="020B0604020202020204" pitchFamily="34" charset="0"/>
              </a:defRPr>
            </a:lvl1pPr>
            <a:lvl2pPr marL="0" indent="0">
              <a:defRPr sz="750"/>
            </a:lvl2pPr>
            <a:lvl3pPr marL="0" indent="0">
              <a:defRPr sz="750"/>
            </a:lvl3pPr>
            <a:lvl4pPr marL="0" indent="0">
              <a:defRPr sz="750"/>
            </a:lvl4pPr>
            <a:lvl5pPr marL="0" indent="0">
              <a:defRPr sz="750"/>
            </a:lvl5pPr>
            <a:lvl6pPr marL="0" indent="0">
              <a:defRPr sz="750"/>
            </a:lvl6pPr>
            <a:lvl7pPr marL="0" indent="0">
              <a:defRPr sz="750"/>
            </a:lvl7pPr>
            <a:lvl8pPr marL="0" indent="0">
              <a:defRPr sz="750"/>
            </a:lvl8pPr>
            <a:lvl9pPr marL="0" indent="0">
              <a:defRPr sz="750"/>
            </a:lvl9pPr>
          </a:lstStyle>
          <a:p>
            <a:r>
              <a:rPr lang="en-US"/>
              <a:t>© 2020 Cognizant</a:t>
            </a:r>
            <a:endParaRPr lang="en-US" dirty="0"/>
          </a:p>
        </p:txBody>
      </p:sp>
    </p:spTree>
    <p:extLst>
      <p:ext uri="{BB962C8B-B14F-4D97-AF65-F5344CB8AC3E}">
        <p14:creationId xmlns:p14="http://schemas.microsoft.com/office/powerpoint/2010/main" val="4158993569"/>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Blue Gradient Cover Double + Client Logo_Double">
    <p:bg>
      <p:bgPr>
        <a:gradFill flip="none" rotWithShape="1">
          <a:gsLst>
            <a:gs pos="66000">
              <a:schemeClr val="accent1"/>
            </a:gs>
            <a:gs pos="0">
              <a:schemeClr val="accent3"/>
            </a:gs>
          </a:gsLst>
          <a:lin ang="13500000" scaled="1"/>
          <a:tileRect/>
        </a:gradFill>
        <a:effectLst/>
      </p:bgPr>
    </p:bg>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3A90430C-755F-CC48-B69D-C7B5FE581673}"/>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25457" y="382876"/>
            <a:ext cx="2624563" cy="558418"/>
          </a:xfrm>
          <a:prstGeom prst="rect">
            <a:avLst/>
          </a:prstGeom>
        </p:spPr>
      </p:pic>
      <p:sp>
        <p:nvSpPr>
          <p:cNvPr id="23" name="Picture Placeholder 3">
            <a:extLst>
              <a:ext uri="{FF2B5EF4-FFF2-40B4-BE49-F238E27FC236}">
                <a16:creationId xmlns:a16="http://schemas.microsoft.com/office/drawing/2014/main" id="{2A8B2F9B-A651-3F4E-8B67-3E1B494E2A0B}"/>
              </a:ext>
            </a:extLst>
          </p:cNvPr>
          <p:cNvSpPr>
            <a:spLocks noGrp="1"/>
          </p:cNvSpPr>
          <p:nvPr>
            <p:ph type="pic" sz="quarter" idx="14" hasCustomPrompt="1"/>
          </p:nvPr>
        </p:nvSpPr>
        <p:spPr>
          <a:xfrm>
            <a:off x="3514013" y="306715"/>
            <a:ext cx="2777457" cy="614363"/>
          </a:xfrm>
          <a:noFill/>
        </p:spPr>
        <p:txBody>
          <a:bodyPr anchor="ctr" anchorCtr="0"/>
          <a:lstStyle>
            <a:lvl1pPr algn="ctr">
              <a:defRPr>
                <a:solidFill>
                  <a:schemeClr val="bg1"/>
                </a:solidFill>
              </a:defRPr>
            </a:lvl1pPr>
          </a:lstStyle>
          <a:p>
            <a:r>
              <a:rPr lang="en-US" dirty="0"/>
              <a:t>Insert Client or Partner Logo Here</a:t>
            </a:r>
          </a:p>
        </p:txBody>
      </p:sp>
      <p:sp>
        <p:nvSpPr>
          <p:cNvPr id="9" name="Title 1">
            <a:extLst>
              <a:ext uri="{FF2B5EF4-FFF2-40B4-BE49-F238E27FC236}">
                <a16:creationId xmlns:a16="http://schemas.microsoft.com/office/drawing/2014/main" id="{A7FD6EC7-574A-D447-8D14-F23F7EC6F819}"/>
              </a:ext>
            </a:extLst>
          </p:cNvPr>
          <p:cNvSpPr>
            <a:spLocks noGrp="1"/>
          </p:cNvSpPr>
          <p:nvPr>
            <p:ph type="ctrTitle" hasCustomPrompt="1"/>
          </p:nvPr>
        </p:nvSpPr>
        <p:spPr bwMode="white">
          <a:xfrm>
            <a:off x="414163" y="1561267"/>
            <a:ext cx="8348837" cy="1107996"/>
          </a:xfrm>
        </p:spPr>
        <p:txBody>
          <a:bodyPr wrap="square" anchor="ctr" anchorCtr="0">
            <a:spAutoFit/>
          </a:bodyPr>
          <a:lstStyle>
            <a:lvl1pPr algn="l">
              <a:defRPr sz="4000" b="1" i="0">
                <a:solidFill>
                  <a:schemeClr val="bg1"/>
                </a:solidFill>
                <a:latin typeface="Arial" panose="020B0604020202020204" pitchFamily="34" charset="0"/>
                <a:cs typeface="Arial" panose="020B0604020202020204" pitchFamily="34" charset="0"/>
              </a:defRPr>
            </a:lvl1pPr>
          </a:lstStyle>
          <a:p>
            <a:pPr lvl="0"/>
            <a:r>
              <a:rPr lang="en-US" dirty="0"/>
              <a:t>Double Line Title Here</a:t>
            </a:r>
            <a:br>
              <a:rPr lang="en-US" dirty="0"/>
            </a:br>
            <a:r>
              <a:rPr lang="en-US" dirty="0"/>
              <a:t>Double Line Title Here</a:t>
            </a:r>
          </a:p>
        </p:txBody>
      </p:sp>
      <p:cxnSp>
        <p:nvCxnSpPr>
          <p:cNvPr id="10" name="Straight Connector 9">
            <a:extLst>
              <a:ext uri="{FF2B5EF4-FFF2-40B4-BE49-F238E27FC236}">
                <a16:creationId xmlns:a16="http://schemas.microsoft.com/office/drawing/2014/main" id="{B21861E9-BDB1-744A-AB6C-6D5ABCB7AE12}"/>
              </a:ext>
            </a:extLst>
          </p:cNvPr>
          <p:cNvCxnSpPr>
            <a:cxnSpLocks/>
          </p:cNvCxnSpPr>
          <p:nvPr userDrawn="1"/>
        </p:nvCxnSpPr>
        <p:spPr bwMode="white">
          <a:xfrm flipH="1">
            <a:off x="392897" y="3365738"/>
            <a:ext cx="2169460"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11" name="Text Placeholder 6">
            <a:extLst>
              <a:ext uri="{FF2B5EF4-FFF2-40B4-BE49-F238E27FC236}">
                <a16:creationId xmlns:a16="http://schemas.microsoft.com/office/drawing/2014/main" id="{5BDD266F-DC19-6041-AB55-46A421EDB633}"/>
              </a:ext>
            </a:extLst>
          </p:cNvPr>
          <p:cNvSpPr>
            <a:spLocks noGrp="1"/>
          </p:cNvSpPr>
          <p:nvPr>
            <p:ph type="body" sz="quarter" idx="12" hasCustomPrompt="1"/>
          </p:nvPr>
        </p:nvSpPr>
        <p:spPr>
          <a:xfrm>
            <a:off x="414163" y="2730312"/>
            <a:ext cx="8327698" cy="406477"/>
          </a:xfrm>
        </p:spPr>
        <p:txBody>
          <a:bodyPr anchor="ctr" anchorCtr="0">
            <a:noAutofit/>
          </a:bodyPr>
          <a:lstStyle>
            <a:lvl1pPr marL="0" indent="0">
              <a:buFont typeface="Arial" panose="020B0604020202020204" pitchFamily="34" charset="0"/>
              <a:buNone/>
              <a:defRPr sz="2000">
                <a:solidFill>
                  <a:schemeClr val="bg1"/>
                </a:solidFill>
              </a:defRPr>
            </a:lvl1pPr>
            <a:lvl2pPr marL="0" indent="0">
              <a:buNone/>
              <a:defRPr>
                <a:solidFill>
                  <a:schemeClr val="bg2"/>
                </a:solidFill>
              </a:defRPr>
            </a:lvl2pPr>
            <a:lvl3pPr marL="228600" indent="0">
              <a:buNone/>
              <a:defRPr/>
            </a:lvl3pPr>
          </a:lstStyle>
          <a:p>
            <a:pPr lvl="0"/>
            <a:r>
              <a:rPr lang="en-US" dirty="0"/>
              <a:t>Speaker’s Full Name or Subtitle</a:t>
            </a:r>
          </a:p>
        </p:txBody>
      </p:sp>
      <p:sp>
        <p:nvSpPr>
          <p:cNvPr id="13" name="Text Placeholder 20">
            <a:extLst>
              <a:ext uri="{FF2B5EF4-FFF2-40B4-BE49-F238E27FC236}">
                <a16:creationId xmlns:a16="http://schemas.microsoft.com/office/drawing/2014/main" id="{04D6F6F8-C665-8C49-8B1B-AEE354F16BC4}"/>
              </a:ext>
            </a:extLst>
          </p:cNvPr>
          <p:cNvSpPr>
            <a:spLocks noGrp="1"/>
          </p:cNvSpPr>
          <p:nvPr>
            <p:ph type="body" sz="quarter" idx="13" hasCustomPrompt="1"/>
          </p:nvPr>
        </p:nvSpPr>
        <p:spPr>
          <a:xfrm>
            <a:off x="414163" y="3485244"/>
            <a:ext cx="8324523" cy="254000"/>
          </a:xfrm>
        </p:spPr>
        <p:txBody>
          <a:bodyPr anchor="ctr" anchorCtr="0">
            <a:normAutofit/>
          </a:bodyPr>
          <a:lstStyle>
            <a:lvl1pPr>
              <a:defRPr sz="1600">
                <a:solidFill>
                  <a:schemeClr val="accent4"/>
                </a:solidFill>
              </a:defRPr>
            </a:lvl1pPr>
          </a:lstStyle>
          <a:p>
            <a:r>
              <a:rPr lang="en-US" dirty="0"/>
              <a:t>Speaker title and/or date</a:t>
            </a:r>
          </a:p>
        </p:txBody>
      </p:sp>
      <p:sp>
        <p:nvSpPr>
          <p:cNvPr id="14" name="Footer Placeholder 8">
            <a:extLst>
              <a:ext uri="{FF2B5EF4-FFF2-40B4-BE49-F238E27FC236}">
                <a16:creationId xmlns:a16="http://schemas.microsoft.com/office/drawing/2014/main" id="{E6C5299D-07B1-D544-A185-7F1BEB9DFB57}"/>
              </a:ext>
            </a:extLst>
          </p:cNvPr>
          <p:cNvSpPr>
            <a:spLocks noGrp="1"/>
          </p:cNvSpPr>
          <p:nvPr>
            <p:ph type="ftr" sz="quarter" idx="3"/>
          </p:nvPr>
        </p:nvSpPr>
        <p:spPr>
          <a:xfrm>
            <a:off x="381000" y="4695411"/>
            <a:ext cx="4572000" cy="187241"/>
          </a:xfrm>
          <a:prstGeom prst="rect">
            <a:avLst/>
          </a:prstGeom>
        </p:spPr>
        <p:txBody>
          <a:bodyPr vert="horz" lIns="0" tIns="0" rIns="0" bIns="0" rtlCol="0" anchor="b" anchorCtr="0"/>
          <a:lstStyle>
            <a:lvl1pPr algn="l">
              <a:defRPr sz="800">
                <a:solidFill>
                  <a:schemeClr val="bg2"/>
                </a:solidFill>
                <a:latin typeface="Arial" panose="020B0604020202020204" pitchFamily="34" charset="0"/>
                <a:cs typeface="Arial" panose="020B0604020202020204" pitchFamily="34" charset="0"/>
              </a:defRPr>
            </a:lvl1pPr>
            <a:lvl2pPr marL="0" indent="0">
              <a:defRPr sz="750"/>
            </a:lvl2pPr>
            <a:lvl3pPr marL="0" indent="0">
              <a:defRPr sz="750"/>
            </a:lvl3pPr>
            <a:lvl4pPr marL="0" indent="0">
              <a:defRPr sz="750"/>
            </a:lvl4pPr>
            <a:lvl5pPr marL="0" indent="0">
              <a:defRPr sz="750"/>
            </a:lvl5pPr>
            <a:lvl6pPr marL="0" indent="0">
              <a:defRPr sz="750"/>
            </a:lvl6pPr>
            <a:lvl7pPr marL="0" indent="0">
              <a:defRPr sz="750"/>
            </a:lvl7pPr>
            <a:lvl8pPr marL="0" indent="0">
              <a:defRPr sz="750"/>
            </a:lvl8pPr>
            <a:lvl9pPr marL="0" indent="0">
              <a:defRPr sz="750"/>
            </a:lvl9pPr>
          </a:lstStyle>
          <a:p>
            <a:r>
              <a:rPr lang="en-US"/>
              <a:t>© 2020 Cognizant</a:t>
            </a:r>
            <a:endParaRPr lang="en-US" dirty="0"/>
          </a:p>
        </p:txBody>
      </p:sp>
    </p:spTree>
    <p:extLst>
      <p:ext uri="{BB962C8B-B14F-4D97-AF65-F5344CB8AC3E}">
        <p14:creationId xmlns:p14="http://schemas.microsoft.com/office/powerpoint/2010/main" val="14322049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Main Layout_White Backgro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15AA5-70F9-0B45-8147-A29FFDCDCFC0}"/>
              </a:ext>
            </a:extLst>
          </p:cNvPr>
          <p:cNvSpPr>
            <a:spLocks noGrp="1"/>
          </p:cNvSpPr>
          <p:nvPr>
            <p:ph type="title"/>
          </p:nvPr>
        </p:nvSpPr>
        <p:spPr>
          <a:xfrm>
            <a:off x="384048" y="274321"/>
            <a:ext cx="8417052" cy="621030"/>
          </a:xfrm>
        </p:spPr>
        <p:txBody>
          <a:bodyPr wrap="none">
            <a:noAutofit/>
          </a:bodyPr>
          <a:lstStyle>
            <a:lvl1pPr>
              <a:defRPr sz="2400"/>
            </a:lvl1pPr>
          </a:lstStyle>
          <a:p>
            <a:r>
              <a:rPr lang="en-US" dirty="0"/>
              <a:t>Click to edit Master title style</a:t>
            </a:r>
          </a:p>
        </p:txBody>
      </p:sp>
      <p:sp>
        <p:nvSpPr>
          <p:cNvPr id="10" name="Content Placeholder 9">
            <a:extLst>
              <a:ext uri="{FF2B5EF4-FFF2-40B4-BE49-F238E27FC236}">
                <a16:creationId xmlns:a16="http://schemas.microsoft.com/office/drawing/2014/main" id="{C938DDBF-3A18-FC4C-9433-65FAE5265169}"/>
              </a:ext>
            </a:extLst>
          </p:cNvPr>
          <p:cNvSpPr>
            <a:spLocks noGrp="1"/>
          </p:cNvSpPr>
          <p:nvPr>
            <p:ph sz="quarter" idx="13"/>
          </p:nvPr>
        </p:nvSpPr>
        <p:spPr>
          <a:xfrm>
            <a:off x="381000" y="1162050"/>
            <a:ext cx="8417052" cy="33115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8">
            <a:extLst>
              <a:ext uri="{FF2B5EF4-FFF2-40B4-BE49-F238E27FC236}">
                <a16:creationId xmlns:a16="http://schemas.microsoft.com/office/drawing/2014/main" id="{8C855543-B1C8-B946-B60D-4C04E3A855E7}"/>
              </a:ext>
            </a:extLst>
          </p:cNvPr>
          <p:cNvSpPr>
            <a:spLocks noGrp="1"/>
          </p:cNvSpPr>
          <p:nvPr>
            <p:ph type="ftr" sz="quarter" idx="3"/>
          </p:nvPr>
        </p:nvSpPr>
        <p:spPr>
          <a:xfrm>
            <a:off x="660386" y="4695411"/>
            <a:ext cx="4572000" cy="187241"/>
          </a:xfrm>
          <a:prstGeom prst="rect">
            <a:avLst/>
          </a:prstGeom>
        </p:spPr>
        <p:txBody>
          <a:bodyPr vert="horz" lIns="0" tIns="0" rIns="0" bIns="0" rtlCol="0" anchor="b" anchorCtr="0"/>
          <a:lstStyle>
            <a:lvl1pPr algn="l">
              <a:defRPr sz="800">
                <a:solidFill>
                  <a:schemeClr val="tx1"/>
                </a:solidFill>
                <a:latin typeface="Arial" panose="020B0604020202020204" pitchFamily="34" charset="0"/>
                <a:cs typeface="Arial" panose="020B0604020202020204" pitchFamily="34" charset="0"/>
              </a:defRPr>
            </a:lvl1pPr>
            <a:lvl2pPr marL="0" indent="0">
              <a:defRPr sz="750"/>
            </a:lvl2pPr>
            <a:lvl3pPr marL="0" indent="0">
              <a:defRPr sz="750"/>
            </a:lvl3pPr>
            <a:lvl4pPr marL="0" indent="0">
              <a:defRPr sz="750"/>
            </a:lvl4pPr>
            <a:lvl5pPr marL="0" indent="0">
              <a:defRPr sz="750"/>
            </a:lvl5pPr>
            <a:lvl6pPr marL="0" indent="0">
              <a:defRPr sz="750"/>
            </a:lvl6pPr>
            <a:lvl7pPr marL="0" indent="0">
              <a:defRPr sz="750"/>
            </a:lvl7pPr>
            <a:lvl8pPr marL="0" indent="0">
              <a:defRPr sz="750"/>
            </a:lvl8pPr>
            <a:lvl9pPr marL="0" indent="0">
              <a:defRPr sz="750"/>
            </a:lvl9pPr>
          </a:lstStyle>
          <a:p>
            <a:r>
              <a:rPr lang="en-US" dirty="0"/>
              <a:t>© 2020 Cognizant</a:t>
            </a:r>
          </a:p>
        </p:txBody>
      </p:sp>
      <p:sp>
        <p:nvSpPr>
          <p:cNvPr id="9" name="Slide Number Placeholder 9">
            <a:extLst>
              <a:ext uri="{FF2B5EF4-FFF2-40B4-BE49-F238E27FC236}">
                <a16:creationId xmlns:a16="http://schemas.microsoft.com/office/drawing/2014/main" id="{740C1DF7-CAE5-ED40-B1C3-1FB1E0F74AA4}"/>
              </a:ext>
            </a:extLst>
          </p:cNvPr>
          <p:cNvSpPr>
            <a:spLocks noGrp="1"/>
          </p:cNvSpPr>
          <p:nvPr>
            <p:ph type="sldNum" sz="quarter" idx="4"/>
          </p:nvPr>
        </p:nvSpPr>
        <p:spPr>
          <a:xfrm>
            <a:off x="385100" y="4759541"/>
            <a:ext cx="228600" cy="123111"/>
          </a:xfrm>
          <a:prstGeom prst="rect">
            <a:avLst/>
          </a:prstGeom>
        </p:spPr>
        <p:txBody>
          <a:bodyPr vert="horz" lIns="0" tIns="0" rIns="0" bIns="0" rtlCol="0" anchor="b" anchorCtr="0">
            <a:spAutoFit/>
          </a:bodyPr>
          <a:lstStyle>
            <a:lvl1pPr algn="l">
              <a:defRPr sz="800" b="1">
                <a:solidFill>
                  <a:schemeClr val="tx1"/>
                </a:solidFill>
                <a:latin typeface="Arial" panose="020B0604020202020204" pitchFamily="34" charset="0"/>
                <a:cs typeface="Arial" panose="020B0604020202020204" pitchFamily="34" charset="0"/>
              </a:defRPr>
            </a:lvl1pPr>
          </a:lstStyle>
          <a:p>
            <a:fld id="{2EFEF571-C9B4-4D92-A7F7-315B894862A8}" type="slidenum">
              <a:rPr lang="en-US" smtClean="0"/>
              <a:pPr/>
              <a:t>‹#›</a:t>
            </a:fld>
            <a:endParaRPr lang="en-US" dirty="0"/>
          </a:p>
        </p:txBody>
      </p:sp>
    </p:spTree>
    <p:extLst>
      <p:ext uri="{BB962C8B-B14F-4D97-AF65-F5344CB8AC3E}">
        <p14:creationId xmlns:p14="http://schemas.microsoft.com/office/powerpoint/2010/main" val="11626703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 Column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15AA5-70F9-0B45-8147-A29FFDCDCFC0}"/>
              </a:ext>
            </a:extLst>
          </p:cNvPr>
          <p:cNvSpPr>
            <a:spLocks noGrp="1"/>
          </p:cNvSpPr>
          <p:nvPr>
            <p:ph type="title"/>
          </p:nvPr>
        </p:nvSpPr>
        <p:spPr>
          <a:xfrm>
            <a:off x="384048" y="274321"/>
            <a:ext cx="8417052" cy="621030"/>
          </a:xfrm>
        </p:spPr>
        <p:txBody>
          <a:bodyPr wrap="none">
            <a:noAutofit/>
          </a:bodyPr>
          <a:lstStyle>
            <a:lvl1pPr>
              <a:defRPr sz="2400"/>
            </a:lvl1pPr>
          </a:lstStyle>
          <a:p>
            <a:r>
              <a:rPr lang="en-US" dirty="0"/>
              <a:t>Click to edit Master title style</a:t>
            </a:r>
          </a:p>
        </p:txBody>
      </p:sp>
      <p:sp>
        <p:nvSpPr>
          <p:cNvPr id="8" name="Footer Placeholder 8">
            <a:extLst>
              <a:ext uri="{FF2B5EF4-FFF2-40B4-BE49-F238E27FC236}">
                <a16:creationId xmlns:a16="http://schemas.microsoft.com/office/drawing/2014/main" id="{8C855543-B1C8-B946-B60D-4C04E3A855E7}"/>
              </a:ext>
            </a:extLst>
          </p:cNvPr>
          <p:cNvSpPr>
            <a:spLocks noGrp="1"/>
          </p:cNvSpPr>
          <p:nvPr>
            <p:ph type="ftr" sz="quarter" idx="3"/>
          </p:nvPr>
        </p:nvSpPr>
        <p:spPr>
          <a:xfrm>
            <a:off x="660386" y="4695411"/>
            <a:ext cx="4572000" cy="187241"/>
          </a:xfrm>
          <a:prstGeom prst="rect">
            <a:avLst/>
          </a:prstGeom>
        </p:spPr>
        <p:txBody>
          <a:bodyPr vert="horz" lIns="0" tIns="0" rIns="0" bIns="0" rtlCol="0" anchor="b" anchorCtr="0"/>
          <a:lstStyle>
            <a:lvl1pPr algn="l">
              <a:defRPr sz="800">
                <a:solidFill>
                  <a:schemeClr val="tx1"/>
                </a:solidFill>
                <a:latin typeface="Arial" panose="020B0604020202020204" pitchFamily="34" charset="0"/>
                <a:cs typeface="Arial" panose="020B0604020202020204" pitchFamily="34" charset="0"/>
              </a:defRPr>
            </a:lvl1pPr>
            <a:lvl2pPr marL="0" indent="0">
              <a:defRPr sz="750"/>
            </a:lvl2pPr>
            <a:lvl3pPr marL="0" indent="0">
              <a:defRPr sz="750"/>
            </a:lvl3pPr>
            <a:lvl4pPr marL="0" indent="0">
              <a:defRPr sz="750"/>
            </a:lvl4pPr>
            <a:lvl5pPr marL="0" indent="0">
              <a:defRPr sz="750"/>
            </a:lvl5pPr>
            <a:lvl6pPr marL="0" indent="0">
              <a:defRPr sz="750"/>
            </a:lvl6pPr>
            <a:lvl7pPr marL="0" indent="0">
              <a:defRPr sz="750"/>
            </a:lvl7pPr>
            <a:lvl8pPr marL="0" indent="0">
              <a:defRPr sz="750"/>
            </a:lvl8pPr>
            <a:lvl9pPr marL="0" indent="0">
              <a:defRPr sz="750"/>
            </a:lvl9pPr>
          </a:lstStyle>
          <a:p>
            <a:r>
              <a:rPr lang="en-US" dirty="0"/>
              <a:t>© 2020 Cognizant</a:t>
            </a:r>
          </a:p>
        </p:txBody>
      </p:sp>
      <p:sp>
        <p:nvSpPr>
          <p:cNvPr id="9" name="Slide Number Placeholder 9">
            <a:extLst>
              <a:ext uri="{FF2B5EF4-FFF2-40B4-BE49-F238E27FC236}">
                <a16:creationId xmlns:a16="http://schemas.microsoft.com/office/drawing/2014/main" id="{740C1DF7-CAE5-ED40-B1C3-1FB1E0F74AA4}"/>
              </a:ext>
            </a:extLst>
          </p:cNvPr>
          <p:cNvSpPr>
            <a:spLocks noGrp="1"/>
          </p:cNvSpPr>
          <p:nvPr>
            <p:ph type="sldNum" sz="quarter" idx="4"/>
          </p:nvPr>
        </p:nvSpPr>
        <p:spPr>
          <a:xfrm>
            <a:off x="385100" y="4759541"/>
            <a:ext cx="228600" cy="123111"/>
          </a:xfrm>
          <a:prstGeom prst="rect">
            <a:avLst/>
          </a:prstGeom>
        </p:spPr>
        <p:txBody>
          <a:bodyPr vert="horz" lIns="0" tIns="0" rIns="0" bIns="0" rtlCol="0" anchor="b" anchorCtr="0">
            <a:spAutoFit/>
          </a:bodyPr>
          <a:lstStyle>
            <a:lvl1pPr algn="l">
              <a:defRPr sz="800" b="1">
                <a:solidFill>
                  <a:schemeClr val="tx1"/>
                </a:solidFill>
                <a:latin typeface="Arial" panose="020B0604020202020204" pitchFamily="34" charset="0"/>
                <a:cs typeface="Arial" panose="020B0604020202020204" pitchFamily="34" charset="0"/>
              </a:defRPr>
            </a:lvl1pPr>
          </a:lstStyle>
          <a:p>
            <a:fld id="{2EFEF571-C9B4-4D92-A7F7-315B894862A8}" type="slidenum">
              <a:rPr lang="en-US" smtClean="0"/>
              <a:pPr/>
              <a:t>‹#›</a:t>
            </a:fld>
            <a:endParaRPr lang="en-US" dirty="0"/>
          </a:p>
        </p:txBody>
      </p:sp>
      <p:sp>
        <p:nvSpPr>
          <p:cNvPr id="11" name="Content Placeholder 2">
            <a:extLst>
              <a:ext uri="{FF2B5EF4-FFF2-40B4-BE49-F238E27FC236}">
                <a16:creationId xmlns:a16="http://schemas.microsoft.com/office/drawing/2014/main" id="{97462C10-2E2B-9246-8923-A71FA9D87C88}"/>
              </a:ext>
            </a:extLst>
          </p:cNvPr>
          <p:cNvSpPr>
            <a:spLocks noGrp="1"/>
          </p:cNvSpPr>
          <p:nvPr>
            <p:ph idx="1"/>
          </p:nvPr>
        </p:nvSpPr>
        <p:spPr>
          <a:xfrm>
            <a:off x="384048" y="1162050"/>
            <a:ext cx="4030790" cy="3319272"/>
          </a:xfrm>
        </p:spPr>
        <p:txBody>
          <a:bodyPr/>
          <a:lstStyle>
            <a:lvl1pPr>
              <a:defRPr sz="1800">
                <a:solidFill>
                  <a:schemeClr val="tx2">
                    <a:lumMod val="75000"/>
                    <a:lumOff val="25000"/>
                  </a:schemeClr>
                </a:solidFill>
                <a:latin typeface="Arial" panose="020B0604020202020204" pitchFamily="34" charset="0"/>
                <a:cs typeface="Arial" panose="020B0604020202020204" pitchFamily="34" charset="0"/>
              </a:defRPr>
            </a:lvl1pPr>
            <a:lvl2pPr>
              <a:defRPr>
                <a:solidFill>
                  <a:schemeClr val="tx2">
                    <a:lumMod val="75000"/>
                    <a:lumOff val="25000"/>
                  </a:schemeClr>
                </a:solidFill>
                <a:latin typeface="Arial" panose="020B0604020202020204" pitchFamily="34" charset="0"/>
                <a:cs typeface="Arial" panose="020B0604020202020204" pitchFamily="34" charset="0"/>
              </a:defRPr>
            </a:lvl2pPr>
            <a:lvl3pPr>
              <a:defRPr>
                <a:solidFill>
                  <a:schemeClr val="tx2">
                    <a:lumMod val="75000"/>
                    <a:lumOff val="25000"/>
                  </a:schemeClr>
                </a:solidFill>
                <a:latin typeface="Arial" panose="020B0604020202020204" pitchFamily="34" charset="0"/>
                <a:cs typeface="Arial" panose="020B0604020202020204" pitchFamily="34" charset="0"/>
              </a:defRPr>
            </a:lvl3pPr>
            <a:lvl4pPr>
              <a:defRPr>
                <a:solidFill>
                  <a:schemeClr val="tx2">
                    <a:lumMod val="75000"/>
                    <a:lumOff val="25000"/>
                  </a:schemeClr>
                </a:solidFill>
                <a:latin typeface="Arial" panose="020B0604020202020204" pitchFamily="34" charset="0"/>
                <a:cs typeface="Arial" panose="020B0604020202020204" pitchFamily="34" charset="0"/>
              </a:defRPr>
            </a:lvl4pPr>
            <a:lvl5pPr>
              <a:defRPr>
                <a:solidFill>
                  <a:schemeClr val="tx2">
                    <a:lumMod val="75000"/>
                    <a:lumOff val="25000"/>
                  </a:schemeClr>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2">
            <a:extLst>
              <a:ext uri="{FF2B5EF4-FFF2-40B4-BE49-F238E27FC236}">
                <a16:creationId xmlns:a16="http://schemas.microsoft.com/office/drawing/2014/main" id="{F7DE6069-021D-AC40-B1ED-C63CD3B48D1C}"/>
              </a:ext>
            </a:extLst>
          </p:cNvPr>
          <p:cNvSpPr>
            <a:spLocks noGrp="1"/>
          </p:cNvSpPr>
          <p:nvPr>
            <p:ph idx="13"/>
          </p:nvPr>
        </p:nvSpPr>
        <p:spPr>
          <a:xfrm>
            <a:off x="4733286" y="1162050"/>
            <a:ext cx="4030790" cy="3319272"/>
          </a:xfrm>
        </p:spPr>
        <p:txBody>
          <a:bodyPr/>
          <a:lstStyle>
            <a:lvl1pPr>
              <a:defRPr sz="1800">
                <a:solidFill>
                  <a:schemeClr val="tx2">
                    <a:lumMod val="75000"/>
                    <a:lumOff val="25000"/>
                  </a:schemeClr>
                </a:solidFill>
                <a:latin typeface="Arial" panose="020B0604020202020204" pitchFamily="34" charset="0"/>
                <a:cs typeface="Arial" panose="020B0604020202020204" pitchFamily="34" charset="0"/>
              </a:defRPr>
            </a:lvl1pPr>
            <a:lvl2pPr>
              <a:defRPr>
                <a:solidFill>
                  <a:schemeClr val="tx2">
                    <a:lumMod val="75000"/>
                    <a:lumOff val="25000"/>
                  </a:schemeClr>
                </a:solidFill>
                <a:latin typeface="Arial" panose="020B0604020202020204" pitchFamily="34" charset="0"/>
                <a:cs typeface="Arial" panose="020B0604020202020204" pitchFamily="34" charset="0"/>
              </a:defRPr>
            </a:lvl2pPr>
            <a:lvl3pPr>
              <a:defRPr>
                <a:solidFill>
                  <a:schemeClr val="tx2">
                    <a:lumMod val="75000"/>
                    <a:lumOff val="25000"/>
                  </a:schemeClr>
                </a:solidFill>
                <a:latin typeface="Arial" panose="020B0604020202020204" pitchFamily="34" charset="0"/>
                <a:cs typeface="Arial" panose="020B0604020202020204" pitchFamily="34" charset="0"/>
              </a:defRPr>
            </a:lvl3pPr>
            <a:lvl4pPr>
              <a:defRPr>
                <a:solidFill>
                  <a:schemeClr val="tx2">
                    <a:lumMod val="75000"/>
                    <a:lumOff val="25000"/>
                  </a:schemeClr>
                </a:solidFill>
                <a:latin typeface="Arial" panose="020B0604020202020204" pitchFamily="34" charset="0"/>
                <a:cs typeface="Arial" panose="020B0604020202020204" pitchFamily="34" charset="0"/>
              </a:defRPr>
            </a:lvl4pPr>
            <a:lvl5pPr>
              <a:defRPr>
                <a:solidFill>
                  <a:schemeClr val="tx2">
                    <a:lumMod val="75000"/>
                    <a:lumOff val="25000"/>
                  </a:schemeClr>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105828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 Column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15AA5-70F9-0B45-8147-A29FFDCDCFC0}"/>
              </a:ext>
            </a:extLst>
          </p:cNvPr>
          <p:cNvSpPr>
            <a:spLocks noGrp="1"/>
          </p:cNvSpPr>
          <p:nvPr>
            <p:ph type="title"/>
          </p:nvPr>
        </p:nvSpPr>
        <p:spPr>
          <a:xfrm>
            <a:off x="384048" y="274321"/>
            <a:ext cx="8417052" cy="621030"/>
          </a:xfrm>
        </p:spPr>
        <p:txBody>
          <a:bodyPr wrap="none">
            <a:noAutofit/>
          </a:bodyPr>
          <a:lstStyle>
            <a:lvl1pPr>
              <a:defRPr sz="2400"/>
            </a:lvl1pPr>
          </a:lstStyle>
          <a:p>
            <a:r>
              <a:rPr lang="en-US" dirty="0"/>
              <a:t>Click to edit Master title style</a:t>
            </a:r>
          </a:p>
        </p:txBody>
      </p:sp>
      <p:sp>
        <p:nvSpPr>
          <p:cNvPr id="8" name="Footer Placeholder 8">
            <a:extLst>
              <a:ext uri="{FF2B5EF4-FFF2-40B4-BE49-F238E27FC236}">
                <a16:creationId xmlns:a16="http://schemas.microsoft.com/office/drawing/2014/main" id="{8C855543-B1C8-B946-B60D-4C04E3A855E7}"/>
              </a:ext>
            </a:extLst>
          </p:cNvPr>
          <p:cNvSpPr>
            <a:spLocks noGrp="1"/>
          </p:cNvSpPr>
          <p:nvPr>
            <p:ph type="ftr" sz="quarter" idx="3"/>
          </p:nvPr>
        </p:nvSpPr>
        <p:spPr>
          <a:xfrm>
            <a:off x="660386" y="4695411"/>
            <a:ext cx="4572000" cy="187241"/>
          </a:xfrm>
          <a:prstGeom prst="rect">
            <a:avLst/>
          </a:prstGeom>
        </p:spPr>
        <p:txBody>
          <a:bodyPr vert="horz" lIns="0" tIns="0" rIns="0" bIns="0" rtlCol="0" anchor="b" anchorCtr="0"/>
          <a:lstStyle>
            <a:lvl1pPr algn="l">
              <a:defRPr sz="800">
                <a:solidFill>
                  <a:schemeClr val="tx1"/>
                </a:solidFill>
                <a:latin typeface="Arial" panose="020B0604020202020204" pitchFamily="34" charset="0"/>
                <a:cs typeface="Arial" panose="020B0604020202020204" pitchFamily="34" charset="0"/>
              </a:defRPr>
            </a:lvl1pPr>
            <a:lvl2pPr marL="0" indent="0">
              <a:defRPr sz="750"/>
            </a:lvl2pPr>
            <a:lvl3pPr marL="0" indent="0">
              <a:defRPr sz="750"/>
            </a:lvl3pPr>
            <a:lvl4pPr marL="0" indent="0">
              <a:defRPr sz="750"/>
            </a:lvl4pPr>
            <a:lvl5pPr marL="0" indent="0">
              <a:defRPr sz="750"/>
            </a:lvl5pPr>
            <a:lvl6pPr marL="0" indent="0">
              <a:defRPr sz="750"/>
            </a:lvl6pPr>
            <a:lvl7pPr marL="0" indent="0">
              <a:defRPr sz="750"/>
            </a:lvl7pPr>
            <a:lvl8pPr marL="0" indent="0">
              <a:defRPr sz="750"/>
            </a:lvl8pPr>
            <a:lvl9pPr marL="0" indent="0">
              <a:defRPr sz="750"/>
            </a:lvl9pPr>
          </a:lstStyle>
          <a:p>
            <a:r>
              <a:rPr lang="en-US" dirty="0"/>
              <a:t>© 2020 Cognizant</a:t>
            </a:r>
          </a:p>
        </p:txBody>
      </p:sp>
      <p:sp>
        <p:nvSpPr>
          <p:cNvPr id="9" name="Slide Number Placeholder 9">
            <a:extLst>
              <a:ext uri="{FF2B5EF4-FFF2-40B4-BE49-F238E27FC236}">
                <a16:creationId xmlns:a16="http://schemas.microsoft.com/office/drawing/2014/main" id="{740C1DF7-CAE5-ED40-B1C3-1FB1E0F74AA4}"/>
              </a:ext>
            </a:extLst>
          </p:cNvPr>
          <p:cNvSpPr>
            <a:spLocks noGrp="1"/>
          </p:cNvSpPr>
          <p:nvPr>
            <p:ph type="sldNum" sz="quarter" idx="4"/>
          </p:nvPr>
        </p:nvSpPr>
        <p:spPr>
          <a:xfrm>
            <a:off x="385100" y="4759541"/>
            <a:ext cx="228600" cy="123111"/>
          </a:xfrm>
          <a:prstGeom prst="rect">
            <a:avLst/>
          </a:prstGeom>
        </p:spPr>
        <p:txBody>
          <a:bodyPr vert="horz" lIns="0" tIns="0" rIns="0" bIns="0" rtlCol="0" anchor="b" anchorCtr="0">
            <a:spAutoFit/>
          </a:bodyPr>
          <a:lstStyle>
            <a:lvl1pPr algn="l">
              <a:defRPr sz="800" b="1">
                <a:solidFill>
                  <a:schemeClr val="tx1"/>
                </a:solidFill>
                <a:latin typeface="Arial" panose="020B0604020202020204" pitchFamily="34" charset="0"/>
                <a:cs typeface="Arial" panose="020B0604020202020204" pitchFamily="34" charset="0"/>
              </a:defRPr>
            </a:lvl1pPr>
          </a:lstStyle>
          <a:p>
            <a:fld id="{2EFEF571-C9B4-4D92-A7F7-315B894862A8}" type="slidenum">
              <a:rPr lang="en-US" smtClean="0"/>
              <a:pPr/>
              <a:t>‹#›</a:t>
            </a:fld>
            <a:endParaRPr lang="en-US" dirty="0"/>
          </a:p>
        </p:txBody>
      </p:sp>
      <p:sp>
        <p:nvSpPr>
          <p:cNvPr id="7" name="Content Placeholder 2">
            <a:extLst>
              <a:ext uri="{FF2B5EF4-FFF2-40B4-BE49-F238E27FC236}">
                <a16:creationId xmlns:a16="http://schemas.microsoft.com/office/drawing/2014/main" id="{B5626B74-7C61-A145-BD70-21148590E430}"/>
              </a:ext>
            </a:extLst>
          </p:cNvPr>
          <p:cNvSpPr>
            <a:spLocks noGrp="1"/>
          </p:cNvSpPr>
          <p:nvPr>
            <p:ph sz="half" idx="1"/>
          </p:nvPr>
        </p:nvSpPr>
        <p:spPr>
          <a:xfrm>
            <a:off x="384048" y="1162050"/>
            <a:ext cx="2688336" cy="3319272"/>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3">
            <a:extLst>
              <a:ext uri="{FF2B5EF4-FFF2-40B4-BE49-F238E27FC236}">
                <a16:creationId xmlns:a16="http://schemas.microsoft.com/office/drawing/2014/main" id="{0D149372-F04D-CC48-8B4F-76F0320F37B7}"/>
              </a:ext>
            </a:extLst>
          </p:cNvPr>
          <p:cNvSpPr>
            <a:spLocks noGrp="1"/>
          </p:cNvSpPr>
          <p:nvPr>
            <p:ph sz="half" idx="2"/>
          </p:nvPr>
        </p:nvSpPr>
        <p:spPr>
          <a:xfrm>
            <a:off x="3232404" y="1162050"/>
            <a:ext cx="2688336" cy="33192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3">
            <a:extLst>
              <a:ext uri="{FF2B5EF4-FFF2-40B4-BE49-F238E27FC236}">
                <a16:creationId xmlns:a16="http://schemas.microsoft.com/office/drawing/2014/main" id="{6548ADF5-6624-B449-B0AB-E8FDF55A3B8B}"/>
              </a:ext>
            </a:extLst>
          </p:cNvPr>
          <p:cNvSpPr>
            <a:spLocks noGrp="1"/>
          </p:cNvSpPr>
          <p:nvPr>
            <p:ph sz="half" idx="13"/>
          </p:nvPr>
        </p:nvSpPr>
        <p:spPr>
          <a:xfrm>
            <a:off x="6080760" y="1162050"/>
            <a:ext cx="2688336" cy="33192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653968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DC19695-391B-DA44-A38A-0745805811B8}"/>
              </a:ext>
            </a:extLst>
          </p:cNvPr>
          <p:cNvSpPr/>
          <p:nvPr userDrawn="1"/>
        </p:nvSpPr>
        <p:spPr>
          <a:xfrm>
            <a:off x="0" y="0"/>
            <a:ext cx="9144000" cy="5143500"/>
          </a:xfrm>
          <a:prstGeom prst="rect">
            <a:avLst/>
          </a:prstGeom>
          <a:gradFill flip="none" rotWithShape="1">
            <a:gsLst>
              <a:gs pos="65000">
                <a:schemeClr val="accent1"/>
              </a:gs>
              <a:gs pos="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C15AA5-70F9-0B45-8147-A29FFDCDCFC0}"/>
              </a:ext>
            </a:extLst>
          </p:cNvPr>
          <p:cNvSpPr>
            <a:spLocks noGrp="1"/>
          </p:cNvSpPr>
          <p:nvPr>
            <p:ph type="title"/>
          </p:nvPr>
        </p:nvSpPr>
        <p:spPr>
          <a:xfrm>
            <a:off x="384048" y="274321"/>
            <a:ext cx="8378952" cy="621030"/>
          </a:xfrm>
        </p:spPr>
        <p:txBody>
          <a:bodyPr wrap="none">
            <a:noAutofit/>
          </a:bodyPr>
          <a:lstStyle>
            <a:lvl1pPr>
              <a:defRPr sz="2400">
                <a:solidFill>
                  <a:schemeClr val="bg1"/>
                </a:solidFill>
              </a:defRPr>
            </a:lvl1pPr>
          </a:lstStyle>
          <a:p>
            <a:r>
              <a:rPr lang="en-US" dirty="0"/>
              <a:t>Click to edit Master title style</a:t>
            </a:r>
          </a:p>
        </p:txBody>
      </p:sp>
      <p:sp>
        <p:nvSpPr>
          <p:cNvPr id="8" name="Footer Placeholder 8">
            <a:extLst>
              <a:ext uri="{FF2B5EF4-FFF2-40B4-BE49-F238E27FC236}">
                <a16:creationId xmlns:a16="http://schemas.microsoft.com/office/drawing/2014/main" id="{8C855543-B1C8-B946-B60D-4C04E3A855E7}"/>
              </a:ext>
            </a:extLst>
          </p:cNvPr>
          <p:cNvSpPr>
            <a:spLocks noGrp="1"/>
          </p:cNvSpPr>
          <p:nvPr>
            <p:ph type="ftr" sz="quarter" idx="3"/>
          </p:nvPr>
        </p:nvSpPr>
        <p:spPr>
          <a:xfrm>
            <a:off x="660386" y="4695411"/>
            <a:ext cx="4572000" cy="187241"/>
          </a:xfrm>
          <a:prstGeom prst="rect">
            <a:avLst/>
          </a:prstGeom>
        </p:spPr>
        <p:txBody>
          <a:bodyPr vert="horz" lIns="0" tIns="0" rIns="0" bIns="0" rtlCol="0" anchor="b" anchorCtr="0"/>
          <a:lstStyle>
            <a:lvl1pPr algn="l">
              <a:defRPr sz="800">
                <a:solidFill>
                  <a:schemeClr val="bg1"/>
                </a:solidFill>
                <a:latin typeface="Arial" panose="020B0604020202020204" pitchFamily="34" charset="0"/>
                <a:cs typeface="Arial" panose="020B0604020202020204" pitchFamily="34" charset="0"/>
              </a:defRPr>
            </a:lvl1pPr>
            <a:lvl2pPr marL="0" indent="0">
              <a:defRPr sz="750"/>
            </a:lvl2pPr>
            <a:lvl3pPr marL="0" indent="0">
              <a:defRPr sz="750"/>
            </a:lvl3pPr>
            <a:lvl4pPr marL="0" indent="0">
              <a:defRPr sz="750"/>
            </a:lvl4pPr>
            <a:lvl5pPr marL="0" indent="0">
              <a:defRPr sz="750"/>
            </a:lvl5pPr>
            <a:lvl6pPr marL="0" indent="0">
              <a:defRPr sz="750"/>
            </a:lvl6pPr>
            <a:lvl7pPr marL="0" indent="0">
              <a:defRPr sz="750"/>
            </a:lvl7pPr>
            <a:lvl8pPr marL="0" indent="0">
              <a:defRPr sz="750"/>
            </a:lvl8pPr>
            <a:lvl9pPr marL="0" indent="0">
              <a:defRPr sz="750"/>
            </a:lvl9pPr>
          </a:lstStyle>
          <a:p>
            <a:r>
              <a:rPr lang="en-US" dirty="0"/>
              <a:t>© 2020 Cognizant</a:t>
            </a:r>
          </a:p>
        </p:txBody>
      </p:sp>
      <p:sp>
        <p:nvSpPr>
          <p:cNvPr id="9" name="Slide Number Placeholder 9">
            <a:extLst>
              <a:ext uri="{FF2B5EF4-FFF2-40B4-BE49-F238E27FC236}">
                <a16:creationId xmlns:a16="http://schemas.microsoft.com/office/drawing/2014/main" id="{740C1DF7-CAE5-ED40-B1C3-1FB1E0F74AA4}"/>
              </a:ext>
            </a:extLst>
          </p:cNvPr>
          <p:cNvSpPr>
            <a:spLocks noGrp="1"/>
          </p:cNvSpPr>
          <p:nvPr>
            <p:ph type="sldNum" sz="quarter" idx="4"/>
          </p:nvPr>
        </p:nvSpPr>
        <p:spPr>
          <a:xfrm>
            <a:off x="385100" y="4759541"/>
            <a:ext cx="228600" cy="123111"/>
          </a:xfrm>
          <a:prstGeom prst="rect">
            <a:avLst/>
          </a:prstGeom>
        </p:spPr>
        <p:txBody>
          <a:bodyPr vert="horz" lIns="0" tIns="0" rIns="0" bIns="0" rtlCol="0" anchor="b" anchorCtr="0">
            <a:spAutoFit/>
          </a:bodyPr>
          <a:lstStyle>
            <a:lvl1pPr algn="l">
              <a:defRPr sz="800" b="1">
                <a:solidFill>
                  <a:schemeClr val="bg1"/>
                </a:solidFill>
                <a:latin typeface="Arial" panose="020B0604020202020204" pitchFamily="34" charset="0"/>
                <a:cs typeface="Arial" panose="020B0604020202020204" pitchFamily="34" charset="0"/>
              </a:defRPr>
            </a:lvl1pPr>
          </a:lstStyle>
          <a:p>
            <a:fld id="{2EFEF571-C9B4-4D92-A7F7-315B894862A8}" type="slidenum">
              <a:rPr lang="en-US" smtClean="0"/>
              <a:pPr/>
              <a:t>‹#›</a:t>
            </a:fld>
            <a:endParaRPr lang="en-US" dirty="0"/>
          </a:p>
        </p:txBody>
      </p:sp>
      <p:pic>
        <p:nvPicPr>
          <p:cNvPr id="15" name="Picture 14">
            <a:extLst>
              <a:ext uri="{FF2B5EF4-FFF2-40B4-BE49-F238E27FC236}">
                <a16:creationId xmlns:a16="http://schemas.microsoft.com/office/drawing/2014/main" id="{F70F4A04-9F09-BC4C-BCD8-015E0BC0878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7734300" y="4751509"/>
            <a:ext cx="1029775" cy="221011"/>
          </a:xfrm>
          <a:prstGeom prst="rect">
            <a:avLst/>
          </a:prstGeom>
        </p:spPr>
      </p:pic>
      <p:sp>
        <p:nvSpPr>
          <p:cNvPr id="18" name="Content Placeholder 2">
            <a:extLst>
              <a:ext uri="{FF2B5EF4-FFF2-40B4-BE49-F238E27FC236}">
                <a16:creationId xmlns:a16="http://schemas.microsoft.com/office/drawing/2014/main" id="{FAEC6B79-D329-DE46-B777-F072288C8C0F}"/>
              </a:ext>
            </a:extLst>
          </p:cNvPr>
          <p:cNvSpPr>
            <a:spLocks noGrp="1"/>
          </p:cNvSpPr>
          <p:nvPr>
            <p:ph idx="1" hasCustomPrompt="1"/>
          </p:nvPr>
        </p:nvSpPr>
        <p:spPr>
          <a:xfrm>
            <a:off x="377952" y="1111401"/>
            <a:ext cx="8385048" cy="3319272"/>
          </a:xfrm>
          <a:prstGeom prst="rect">
            <a:avLst/>
          </a:prstGeom>
        </p:spPr>
        <p:txBody>
          <a:bodyPr vert="horz" lIns="0" tIns="0" rIns="0" bIns="0" rtlCol="0">
            <a:normAutofit/>
          </a:bodyPr>
          <a:lstStyle>
            <a:lvl1pPr marL="283464" indent="-283464">
              <a:buFont typeface="+mj-lt"/>
              <a:buAutoNum type="arabicPeriod"/>
              <a:defRPr>
                <a:solidFill>
                  <a:schemeClr val="bg1"/>
                </a:solidFill>
              </a:defRPr>
            </a:lvl1pPr>
            <a:lvl2pPr marL="0" indent="0">
              <a:buNone/>
              <a:defRPr lang="en-US" sz="1400" baseline="0" noProof="0" dirty="0">
                <a:solidFill>
                  <a:schemeClr val="bg1"/>
                </a:solidFill>
              </a:defRPr>
            </a:lvl2pPr>
            <a:lvl3pPr marL="0" indent="0">
              <a:spcBef>
                <a:spcPts val="600"/>
              </a:spcBef>
              <a:buNone/>
              <a:defRPr sz="1400">
                <a:solidFill>
                  <a:schemeClr val="bg1"/>
                </a:solidFill>
              </a:defRPr>
            </a:lvl3pPr>
            <a:lvl4pPr marL="0" indent="0">
              <a:spcBef>
                <a:spcPts val="600"/>
              </a:spcBef>
              <a:buNone/>
              <a:defRPr sz="1400">
                <a:solidFill>
                  <a:schemeClr val="bg1"/>
                </a:solidFill>
              </a:defRPr>
            </a:lvl4pPr>
            <a:lvl5pPr marL="0" indent="0">
              <a:spcBef>
                <a:spcPts val="600"/>
              </a:spcBef>
              <a:buNone/>
              <a:defRPr sz="1400">
                <a:solidFill>
                  <a:schemeClr val="bg1"/>
                </a:solidFill>
              </a:defRPr>
            </a:lvl5pPr>
            <a:lvl6pPr marL="0" indent="0">
              <a:lnSpc>
                <a:spcPct val="100000"/>
              </a:lnSpc>
              <a:spcBef>
                <a:spcPts val="600"/>
              </a:spcBef>
              <a:buNone/>
              <a:defRPr sz="1400">
                <a:solidFill>
                  <a:schemeClr val="bg1"/>
                </a:solidFill>
              </a:defRPr>
            </a:lvl6pPr>
            <a:lvl7pPr marL="0" indent="0">
              <a:spcBef>
                <a:spcPts val="600"/>
              </a:spcBef>
              <a:buNone/>
              <a:defRPr sz="1400">
                <a:solidFill>
                  <a:schemeClr val="bg1"/>
                </a:solidFill>
              </a:defRPr>
            </a:lvl7pPr>
            <a:lvl8pPr marL="0" indent="0">
              <a:lnSpc>
                <a:spcPct val="100000"/>
              </a:lnSpc>
              <a:spcBef>
                <a:spcPts val="600"/>
              </a:spcBef>
              <a:buNone/>
              <a:defRPr sz="1400">
                <a:solidFill>
                  <a:schemeClr val="bg1"/>
                </a:solidFill>
              </a:defRPr>
            </a:lvl8pPr>
            <a:lvl9pPr marL="0" indent="0">
              <a:lnSpc>
                <a:spcPct val="100000"/>
              </a:lnSpc>
              <a:spcBef>
                <a:spcPts val="600"/>
              </a:spcBef>
              <a:buNone/>
              <a:defRPr sz="1400">
                <a:solidFill>
                  <a:schemeClr val="bg1"/>
                </a:solidFill>
              </a:defRPr>
            </a:lvl9pPr>
          </a:lstStyle>
          <a:p>
            <a:pPr lvl="0"/>
            <a:r>
              <a:rPr lang="en-US" dirty="0"/>
              <a:t>Numbered text</a:t>
            </a:r>
          </a:p>
          <a:p>
            <a:pPr lvl="1"/>
            <a:r>
              <a:rPr lang="en-US" dirty="0"/>
              <a:t>Supporting text</a:t>
            </a:r>
          </a:p>
          <a:p>
            <a:pPr lvl="1"/>
            <a:endParaRPr lang="en-US" dirty="0"/>
          </a:p>
          <a:p>
            <a:pPr lvl="0"/>
            <a:r>
              <a:rPr lang="en-US" dirty="0"/>
              <a:t>Numbered text</a:t>
            </a:r>
          </a:p>
          <a:p>
            <a:pPr lvl="1"/>
            <a:r>
              <a:rPr lang="en-US" dirty="0"/>
              <a:t>Supporting text</a:t>
            </a:r>
          </a:p>
          <a:p>
            <a:pPr lvl="1"/>
            <a:endParaRPr lang="en-US" dirty="0"/>
          </a:p>
          <a:p>
            <a:pPr lvl="0"/>
            <a:r>
              <a:rPr lang="en-US" dirty="0"/>
              <a:t>Numbered text</a:t>
            </a:r>
          </a:p>
          <a:p>
            <a:pPr lvl="1"/>
            <a:r>
              <a:rPr lang="en-US" dirty="0"/>
              <a:t>Supporting text</a:t>
            </a:r>
          </a:p>
          <a:p>
            <a:pPr lvl="1"/>
            <a:endParaRPr lang="en-US" dirty="0"/>
          </a:p>
          <a:p>
            <a:pPr lvl="0"/>
            <a:r>
              <a:rPr lang="en-US" dirty="0"/>
              <a:t>Numbered text</a:t>
            </a:r>
          </a:p>
          <a:p>
            <a:pPr lvl="1"/>
            <a:r>
              <a:rPr lang="en-US" dirty="0"/>
              <a:t>Supporting text</a:t>
            </a:r>
          </a:p>
        </p:txBody>
      </p:sp>
    </p:spTree>
    <p:extLst>
      <p:ext uri="{BB962C8B-B14F-4D97-AF65-F5344CB8AC3E}">
        <p14:creationId xmlns:p14="http://schemas.microsoft.com/office/powerpoint/2010/main" val="39498399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ue Graadient 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DC19695-391B-DA44-A38A-0745805811B8}"/>
              </a:ext>
            </a:extLst>
          </p:cNvPr>
          <p:cNvSpPr/>
          <p:nvPr userDrawn="1"/>
        </p:nvSpPr>
        <p:spPr>
          <a:xfrm>
            <a:off x="0" y="0"/>
            <a:ext cx="9144000" cy="5143500"/>
          </a:xfrm>
          <a:prstGeom prst="rect">
            <a:avLst/>
          </a:prstGeom>
          <a:gradFill flip="none" rotWithShape="1">
            <a:gsLst>
              <a:gs pos="65000">
                <a:schemeClr val="accent1"/>
              </a:gs>
              <a:gs pos="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C15AA5-70F9-0B45-8147-A29FFDCDCFC0}"/>
              </a:ext>
            </a:extLst>
          </p:cNvPr>
          <p:cNvSpPr>
            <a:spLocks noGrp="1"/>
          </p:cNvSpPr>
          <p:nvPr>
            <p:ph type="title"/>
          </p:nvPr>
        </p:nvSpPr>
        <p:spPr>
          <a:xfrm>
            <a:off x="384048" y="274321"/>
            <a:ext cx="8378952" cy="621030"/>
          </a:xfrm>
        </p:spPr>
        <p:txBody>
          <a:bodyPr wrap="none">
            <a:noAutofit/>
          </a:bodyPr>
          <a:lstStyle>
            <a:lvl1pPr>
              <a:defRPr sz="2400">
                <a:solidFill>
                  <a:schemeClr val="bg1"/>
                </a:solidFill>
              </a:defRPr>
            </a:lvl1pPr>
          </a:lstStyle>
          <a:p>
            <a:r>
              <a:rPr lang="en-US" dirty="0"/>
              <a:t>Click to edit Master title style</a:t>
            </a:r>
          </a:p>
        </p:txBody>
      </p:sp>
      <p:sp>
        <p:nvSpPr>
          <p:cNvPr id="8" name="Footer Placeholder 8">
            <a:extLst>
              <a:ext uri="{FF2B5EF4-FFF2-40B4-BE49-F238E27FC236}">
                <a16:creationId xmlns:a16="http://schemas.microsoft.com/office/drawing/2014/main" id="{8C855543-B1C8-B946-B60D-4C04E3A855E7}"/>
              </a:ext>
            </a:extLst>
          </p:cNvPr>
          <p:cNvSpPr>
            <a:spLocks noGrp="1"/>
          </p:cNvSpPr>
          <p:nvPr>
            <p:ph type="ftr" sz="quarter" idx="3"/>
          </p:nvPr>
        </p:nvSpPr>
        <p:spPr>
          <a:xfrm>
            <a:off x="660386" y="4695411"/>
            <a:ext cx="4572000" cy="187241"/>
          </a:xfrm>
          <a:prstGeom prst="rect">
            <a:avLst/>
          </a:prstGeom>
        </p:spPr>
        <p:txBody>
          <a:bodyPr vert="horz" lIns="0" tIns="0" rIns="0" bIns="0" rtlCol="0" anchor="b" anchorCtr="0"/>
          <a:lstStyle>
            <a:lvl1pPr algn="l">
              <a:defRPr sz="800">
                <a:solidFill>
                  <a:schemeClr val="bg1"/>
                </a:solidFill>
                <a:latin typeface="Arial" panose="020B0604020202020204" pitchFamily="34" charset="0"/>
                <a:cs typeface="Arial" panose="020B0604020202020204" pitchFamily="34" charset="0"/>
              </a:defRPr>
            </a:lvl1pPr>
            <a:lvl2pPr marL="0" indent="0">
              <a:defRPr sz="750"/>
            </a:lvl2pPr>
            <a:lvl3pPr marL="0" indent="0">
              <a:defRPr sz="750"/>
            </a:lvl3pPr>
            <a:lvl4pPr marL="0" indent="0">
              <a:defRPr sz="750"/>
            </a:lvl4pPr>
            <a:lvl5pPr marL="0" indent="0">
              <a:defRPr sz="750"/>
            </a:lvl5pPr>
            <a:lvl6pPr marL="0" indent="0">
              <a:defRPr sz="750"/>
            </a:lvl6pPr>
            <a:lvl7pPr marL="0" indent="0">
              <a:defRPr sz="750"/>
            </a:lvl7pPr>
            <a:lvl8pPr marL="0" indent="0">
              <a:defRPr sz="750"/>
            </a:lvl8pPr>
            <a:lvl9pPr marL="0" indent="0">
              <a:defRPr sz="750"/>
            </a:lvl9pPr>
          </a:lstStyle>
          <a:p>
            <a:r>
              <a:rPr lang="en-US" dirty="0"/>
              <a:t>© 2020 Cognizant</a:t>
            </a:r>
          </a:p>
        </p:txBody>
      </p:sp>
      <p:sp>
        <p:nvSpPr>
          <p:cNvPr id="9" name="Slide Number Placeholder 9">
            <a:extLst>
              <a:ext uri="{FF2B5EF4-FFF2-40B4-BE49-F238E27FC236}">
                <a16:creationId xmlns:a16="http://schemas.microsoft.com/office/drawing/2014/main" id="{740C1DF7-CAE5-ED40-B1C3-1FB1E0F74AA4}"/>
              </a:ext>
            </a:extLst>
          </p:cNvPr>
          <p:cNvSpPr>
            <a:spLocks noGrp="1"/>
          </p:cNvSpPr>
          <p:nvPr>
            <p:ph type="sldNum" sz="quarter" idx="4"/>
          </p:nvPr>
        </p:nvSpPr>
        <p:spPr>
          <a:xfrm>
            <a:off x="385100" y="4759541"/>
            <a:ext cx="228600" cy="123111"/>
          </a:xfrm>
          <a:prstGeom prst="rect">
            <a:avLst/>
          </a:prstGeom>
        </p:spPr>
        <p:txBody>
          <a:bodyPr vert="horz" lIns="0" tIns="0" rIns="0" bIns="0" rtlCol="0" anchor="b" anchorCtr="0">
            <a:spAutoFit/>
          </a:bodyPr>
          <a:lstStyle>
            <a:lvl1pPr algn="l">
              <a:defRPr sz="800" b="1">
                <a:solidFill>
                  <a:schemeClr val="bg1"/>
                </a:solidFill>
                <a:latin typeface="Arial" panose="020B0604020202020204" pitchFamily="34" charset="0"/>
                <a:cs typeface="Arial" panose="020B0604020202020204" pitchFamily="34" charset="0"/>
              </a:defRPr>
            </a:lvl1pPr>
          </a:lstStyle>
          <a:p>
            <a:fld id="{2EFEF571-C9B4-4D92-A7F7-315B894862A8}" type="slidenum">
              <a:rPr lang="en-US" smtClean="0"/>
              <a:pPr/>
              <a:t>‹#›</a:t>
            </a:fld>
            <a:endParaRPr lang="en-US" dirty="0"/>
          </a:p>
        </p:txBody>
      </p:sp>
      <p:pic>
        <p:nvPicPr>
          <p:cNvPr id="15" name="Picture 14">
            <a:extLst>
              <a:ext uri="{FF2B5EF4-FFF2-40B4-BE49-F238E27FC236}">
                <a16:creationId xmlns:a16="http://schemas.microsoft.com/office/drawing/2014/main" id="{F70F4A04-9F09-BC4C-BCD8-015E0BC0878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7734300" y="4751509"/>
            <a:ext cx="1029775" cy="221011"/>
          </a:xfrm>
          <a:prstGeom prst="rect">
            <a:avLst/>
          </a:prstGeom>
        </p:spPr>
      </p:pic>
    </p:spTree>
    <p:extLst>
      <p:ext uri="{BB962C8B-B14F-4D97-AF65-F5344CB8AC3E}">
        <p14:creationId xmlns:p14="http://schemas.microsoft.com/office/powerpoint/2010/main" val="15217779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EB04ED9-CA93-3142-B4EC-8ED6F34D15E9}"/>
              </a:ext>
            </a:extLst>
          </p:cNvPr>
          <p:cNvPicPr>
            <a:picLocks noChangeAspect="1"/>
          </p:cNvPicPr>
          <p:nvPr userDrawn="1"/>
        </p:nvPicPr>
        <p:blipFill>
          <a:blip r:embed="rId2" cstate="screen">
            <a:alphaModFix/>
            <a:extLst>
              <a:ext uri="{28A0092B-C50C-407E-A947-70E740481C1C}">
                <a14:useLocalDpi xmlns:a14="http://schemas.microsoft.com/office/drawing/2010/main"/>
              </a:ext>
            </a:extLst>
          </a:blip>
          <a:stretch>
            <a:fillRect/>
          </a:stretch>
        </p:blipFill>
        <p:spPr>
          <a:xfrm>
            <a:off x="142" y="0"/>
            <a:ext cx="9143716" cy="5143500"/>
          </a:xfrm>
          <a:prstGeom prst="rect">
            <a:avLst/>
          </a:prstGeom>
        </p:spPr>
      </p:pic>
      <p:pic>
        <p:nvPicPr>
          <p:cNvPr id="7" name="Picture 6">
            <a:extLst>
              <a:ext uri="{FF2B5EF4-FFF2-40B4-BE49-F238E27FC236}">
                <a16:creationId xmlns:a16="http://schemas.microsoft.com/office/drawing/2014/main" id="{CB22C87B-454A-5546-8346-08CD9A74FE5D}"/>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7734300" y="4693634"/>
            <a:ext cx="1029775" cy="221011"/>
          </a:xfrm>
          <a:prstGeom prst="rect">
            <a:avLst/>
          </a:prstGeom>
        </p:spPr>
      </p:pic>
      <p:sp>
        <p:nvSpPr>
          <p:cNvPr id="14" name="Title 1">
            <a:extLst>
              <a:ext uri="{FF2B5EF4-FFF2-40B4-BE49-F238E27FC236}">
                <a16:creationId xmlns:a16="http://schemas.microsoft.com/office/drawing/2014/main" id="{63D68EAA-2800-2247-8628-ED1190D00080}"/>
              </a:ext>
            </a:extLst>
          </p:cNvPr>
          <p:cNvSpPr>
            <a:spLocks noGrp="1"/>
          </p:cNvSpPr>
          <p:nvPr>
            <p:ph type="ctrTitle" hasCustomPrompt="1"/>
          </p:nvPr>
        </p:nvSpPr>
        <p:spPr bwMode="white">
          <a:xfrm>
            <a:off x="821799" y="1709543"/>
            <a:ext cx="6731000" cy="1218795"/>
          </a:xfrm>
        </p:spPr>
        <p:txBody>
          <a:bodyPr wrap="square" anchor="t" anchorCtr="0">
            <a:spAutoFit/>
          </a:bodyPr>
          <a:lstStyle>
            <a:lvl1pPr algn="l">
              <a:defRPr sz="4400" b="0" i="0">
                <a:solidFill>
                  <a:schemeClr val="bg1"/>
                </a:solidFill>
                <a:latin typeface="Arial" panose="020B0604020202020204" pitchFamily="34" charset="0"/>
                <a:cs typeface="Arial" panose="020B0604020202020204" pitchFamily="34" charset="0"/>
              </a:defRPr>
            </a:lvl1pPr>
          </a:lstStyle>
          <a:p>
            <a:pPr lvl="0"/>
            <a:r>
              <a:rPr lang="en-US" dirty="0"/>
              <a:t>Divider Title Goes Here</a:t>
            </a:r>
            <a:br>
              <a:rPr lang="en-US" dirty="0"/>
            </a:br>
            <a:r>
              <a:rPr lang="en-US" dirty="0"/>
              <a:t>Divider Title Goes Here</a:t>
            </a:r>
          </a:p>
        </p:txBody>
      </p:sp>
      <p:cxnSp>
        <p:nvCxnSpPr>
          <p:cNvPr id="15" name="Straight Connector 14">
            <a:extLst>
              <a:ext uri="{FF2B5EF4-FFF2-40B4-BE49-F238E27FC236}">
                <a16:creationId xmlns:a16="http://schemas.microsoft.com/office/drawing/2014/main" id="{F15D67C1-E5E2-DA4B-B9CA-F4770AE7E188}"/>
              </a:ext>
            </a:extLst>
          </p:cNvPr>
          <p:cNvCxnSpPr>
            <a:cxnSpLocks/>
          </p:cNvCxnSpPr>
          <p:nvPr userDrawn="1"/>
        </p:nvCxnSpPr>
        <p:spPr>
          <a:xfrm>
            <a:off x="821799" y="1507618"/>
            <a:ext cx="6720840" cy="0"/>
          </a:xfrm>
          <a:prstGeom prst="line">
            <a:avLst/>
          </a:prstGeom>
          <a:ln>
            <a:solidFill>
              <a:srgbClr val="2D66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97202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vider Slide 3">
    <p:spTree>
      <p:nvGrpSpPr>
        <p:cNvPr id="1" name=""/>
        <p:cNvGrpSpPr/>
        <p:nvPr/>
      </p:nvGrpSpPr>
      <p:grpSpPr>
        <a:xfrm>
          <a:off x="0" y="0"/>
          <a:ext cx="0" cy="0"/>
          <a:chOff x="0" y="0"/>
          <a:chExt cx="0" cy="0"/>
        </a:xfrm>
      </p:grpSpPr>
      <p:pic>
        <p:nvPicPr>
          <p:cNvPr id="4" name="Picture 3" descr="A picture containing animal, bed, computer, sitting&#10;&#10;Description automatically generated">
            <a:extLst>
              <a:ext uri="{FF2B5EF4-FFF2-40B4-BE49-F238E27FC236}">
                <a16:creationId xmlns:a16="http://schemas.microsoft.com/office/drawing/2014/main" id="{A1136187-A332-734A-993D-A693410B0D5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9144000" cy="5143500"/>
          </a:xfrm>
          <a:prstGeom prst="rect">
            <a:avLst/>
          </a:prstGeom>
          <a:solidFill>
            <a:srgbClr val="0A0C40"/>
          </a:solidFill>
        </p:spPr>
      </p:pic>
      <p:pic>
        <p:nvPicPr>
          <p:cNvPr id="8" name="Picture 7">
            <a:extLst>
              <a:ext uri="{FF2B5EF4-FFF2-40B4-BE49-F238E27FC236}">
                <a16:creationId xmlns:a16="http://schemas.microsoft.com/office/drawing/2014/main" id="{FF0D9D5E-4D2E-CA4D-AD11-F48A3C1E8D6D}"/>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7734300" y="4693634"/>
            <a:ext cx="1029775" cy="221011"/>
          </a:xfrm>
          <a:prstGeom prst="rect">
            <a:avLst/>
          </a:prstGeom>
        </p:spPr>
      </p:pic>
      <p:sp>
        <p:nvSpPr>
          <p:cNvPr id="7" name="Title 1">
            <a:extLst>
              <a:ext uri="{FF2B5EF4-FFF2-40B4-BE49-F238E27FC236}">
                <a16:creationId xmlns:a16="http://schemas.microsoft.com/office/drawing/2014/main" id="{AAAFF55D-6D18-1F44-A693-04D09308D0F7}"/>
              </a:ext>
            </a:extLst>
          </p:cNvPr>
          <p:cNvSpPr>
            <a:spLocks noGrp="1"/>
          </p:cNvSpPr>
          <p:nvPr>
            <p:ph type="ctrTitle" hasCustomPrompt="1"/>
          </p:nvPr>
        </p:nvSpPr>
        <p:spPr bwMode="white">
          <a:xfrm>
            <a:off x="821799" y="1709543"/>
            <a:ext cx="6731000" cy="1218795"/>
          </a:xfrm>
        </p:spPr>
        <p:txBody>
          <a:bodyPr wrap="square" anchor="t" anchorCtr="0">
            <a:spAutoFit/>
          </a:bodyPr>
          <a:lstStyle>
            <a:lvl1pPr algn="l">
              <a:defRPr sz="4400" b="0" i="0">
                <a:solidFill>
                  <a:schemeClr val="bg1"/>
                </a:solidFill>
                <a:latin typeface="Arial" panose="020B0604020202020204" pitchFamily="34" charset="0"/>
                <a:cs typeface="Arial" panose="020B0604020202020204" pitchFamily="34" charset="0"/>
              </a:defRPr>
            </a:lvl1pPr>
          </a:lstStyle>
          <a:p>
            <a:pPr lvl="0"/>
            <a:r>
              <a:rPr lang="en-US" dirty="0"/>
              <a:t>Divider Title Goes Here</a:t>
            </a:r>
            <a:br>
              <a:rPr lang="en-US" dirty="0"/>
            </a:br>
            <a:r>
              <a:rPr lang="en-US" dirty="0"/>
              <a:t>Divider Title Goes Here</a:t>
            </a:r>
          </a:p>
        </p:txBody>
      </p:sp>
      <p:cxnSp>
        <p:nvCxnSpPr>
          <p:cNvPr id="9" name="Straight Connector 8">
            <a:extLst>
              <a:ext uri="{FF2B5EF4-FFF2-40B4-BE49-F238E27FC236}">
                <a16:creationId xmlns:a16="http://schemas.microsoft.com/office/drawing/2014/main" id="{1F7C825B-B4FF-FF40-84F6-962714FC3A43}"/>
              </a:ext>
            </a:extLst>
          </p:cNvPr>
          <p:cNvCxnSpPr>
            <a:cxnSpLocks/>
          </p:cNvCxnSpPr>
          <p:nvPr userDrawn="1"/>
        </p:nvCxnSpPr>
        <p:spPr>
          <a:xfrm>
            <a:off x="821799" y="1507618"/>
            <a:ext cx="6720840" cy="0"/>
          </a:xfrm>
          <a:prstGeom prst="line">
            <a:avLst/>
          </a:prstGeom>
          <a:ln>
            <a:solidFill>
              <a:srgbClr val="2D66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29895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ivider Slide 4">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580102-CAD4-A748-BD95-3E5812A2AD6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rot="10800000">
            <a:off x="1928" y="-3"/>
            <a:ext cx="9142072" cy="5143501"/>
          </a:xfrm>
          <a:prstGeom prst="rect">
            <a:avLst/>
          </a:prstGeom>
        </p:spPr>
      </p:pic>
      <p:pic>
        <p:nvPicPr>
          <p:cNvPr id="6" name="Picture 5">
            <a:extLst>
              <a:ext uri="{FF2B5EF4-FFF2-40B4-BE49-F238E27FC236}">
                <a16:creationId xmlns:a16="http://schemas.microsoft.com/office/drawing/2014/main" id="{74AF8623-17CF-6240-8EE3-A38651F2E384}"/>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7734300" y="4693634"/>
            <a:ext cx="1029775" cy="221011"/>
          </a:xfrm>
          <a:prstGeom prst="rect">
            <a:avLst/>
          </a:prstGeom>
        </p:spPr>
      </p:pic>
      <p:sp>
        <p:nvSpPr>
          <p:cNvPr id="8" name="Title 1">
            <a:extLst>
              <a:ext uri="{FF2B5EF4-FFF2-40B4-BE49-F238E27FC236}">
                <a16:creationId xmlns:a16="http://schemas.microsoft.com/office/drawing/2014/main" id="{5210EB9E-64BF-9644-B205-F00F04A6F5DA}"/>
              </a:ext>
            </a:extLst>
          </p:cNvPr>
          <p:cNvSpPr>
            <a:spLocks noGrp="1"/>
          </p:cNvSpPr>
          <p:nvPr>
            <p:ph type="ctrTitle" hasCustomPrompt="1"/>
          </p:nvPr>
        </p:nvSpPr>
        <p:spPr bwMode="white">
          <a:xfrm>
            <a:off x="821799" y="1709543"/>
            <a:ext cx="6731000" cy="1218795"/>
          </a:xfrm>
        </p:spPr>
        <p:txBody>
          <a:bodyPr wrap="square" anchor="t" anchorCtr="0">
            <a:spAutoFit/>
          </a:bodyPr>
          <a:lstStyle>
            <a:lvl1pPr algn="l">
              <a:defRPr sz="4400" b="0" i="0">
                <a:solidFill>
                  <a:schemeClr val="bg1"/>
                </a:solidFill>
                <a:latin typeface="Arial" panose="020B0604020202020204" pitchFamily="34" charset="0"/>
                <a:cs typeface="Arial" panose="020B0604020202020204" pitchFamily="34" charset="0"/>
              </a:defRPr>
            </a:lvl1pPr>
          </a:lstStyle>
          <a:p>
            <a:pPr lvl="0"/>
            <a:r>
              <a:rPr lang="en-US" dirty="0"/>
              <a:t>Divider Title Goes Here</a:t>
            </a:r>
            <a:br>
              <a:rPr lang="en-US" dirty="0"/>
            </a:br>
            <a:r>
              <a:rPr lang="en-US" dirty="0"/>
              <a:t>Divider Title Goes Here</a:t>
            </a:r>
          </a:p>
        </p:txBody>
      </p:sp>
      <p:cxnSp>
        <p:nvCxnSpPr>
          <p:cNvPr id="9" name="Straight Connector 8">
            <a:extLst>
              <a:ext uri="{FF2B5EF4-FFF2-40B4-BE49-F238E27FC236}">
                <a16:creationId xmlns:a16="http://schemas.microsoft.com/office/drawing/2014/main" id="{010DD0DB-372F-554C-AC14-50A4A4866945}"/>
              </a:ext>
            </a:extLst>
          </p:cNvPr>
          <p:cNvCxnSpPr>
            <a:cxnSpLocks/>
          </p:cNvCxnSpPr>
          <p:nvPr userDrawn="1"/>
        </p:nvCxnSpPr>
        <p:spPr>
          <a:xfrm>
            <a:off x="821799" y="1507618"/>
            <a:ext cx="6720840" cy="0"/>
          </a:xfrm>
          <a:prstGeom prst="line">
            <a:avLst/>
          </a:prstGeom>
          <a:ln>
            <a:solidFill>
              <a:srgbClr val="2D66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91365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gradFill flip="none" rotWithShape="1">
          <a:gsLst>
            <a:gs pos="65000">
              <a:schemeClr val="accent1"/>
            </a:gs>
            <a:gs pos="0">
              <a:schemeClr val="accent3"/>
            </a:gs>
          </a:gsLst>
          <a:lin ang="13500000" scaled="1"/>
          <a:tileRect/>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E91B630-BDD5-844D-9F57-E0F3DA8DE29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738551" y="4351664"/>
            <a:ext cx="2024449" cy="430734"/>
          </a:xfrm>
          <a:prstGeom prst="rect">
            <a:avLst/>
          </a:prstGeom>
        </p:spPr>
      </p:pic>
      <p:sp>
        <p:nvSpPr>
          <p:cNvPr id="11" name="Text Placeholder 4">
            <a:extLst>
              <a:ext uri="{FF2B5EF4-FFF2-40B4-BE49-F238E27FC236}">
                <a16:creationId xmlns:a16="http://schemas.microsoft.com/office/drawing/2014/main" id="{6A3ADC0F-2A6D-1D4D-9FFF-853C5C76A3A6}"/>
              </a:ext>
            </a:extLst>
          </p:cNvPr>
          <p:cNvSpPr>
            <a:spLocks noGrp="1"/>
          </p:cNvSpPr>
          <p:nvPr>
            <p:ph type="body" sz="quarter" idx="11" hasCustomPrompt="1"/>
          </p:nvPr>
        </p:nvSpPr>
        <p:spPr>
          <a:xfrm>
            <a:off x="391633" y="2704549"/>
            <a:ext cx="8207508" cy="369332"/>
          </a:xfrm>
        </p:spPr>
        <p:txBody>
          <a:bodyPr wrap="square" anchor="ctr" anchorCtr="0">
            <a:spAutoFit/>
          </a:bodyPr>
          <a:lstStyle>
            <a:lvl1pPr algn="l">
              <a:defRPr sz="2400" b="0">
                <a:solidFill>
                  <a:schemeClr val="bg2"/>
                </a:solidFill>
              </a:defRPr>
            </a:lvl1pPr>
          </a:lstStyle>
          <a:p>
            <a:pPr lvl="0"/>
            <a:r>
              <a:rPr lang="en-US" dirty="0"/>
              <a:t>Name and Title</a:t>
            </a:r>
          </a:p>
        </p:txBody>
      </p:sp>
      <p:sp>
        <p:nvSpPr>
          <p:cNvPr id="13" name="Text Placeholder 4">
            <a:extLst>
              <a:ext uri="{FF2B5EF4-FFF2-40B4-BE49-F238E27FC236}">
                <a16:creationId xmlns:a16="http://schemas.microsoft.com/office/drawing/2014/main" id="{DA314B20-F29A-994E-87AC-493EFA67EDCF}"/>
              </a:ext>
            </a:extLst>
          </p:cNvPr>
          <p:cNvSpPr>
            <a:spLocks noGrp="1"/>
          </p:cNvSpPr>
          <p:nvPr>
            <p:ph type="body" sz="quarter" idx="12" hasCustomPrompt="1"/>
          </p:nvPr>
        </p:nvSpPr>
        <p:spPr>
          <a:xfrm>
            <a:off x="391633" y="3147679"/>
            <a:ext cx="8207508" cy="276999"/>
          </a:xfrm>
        </p:spPr>
        <p:txBody>
          <a:bodyPr wrap="square" anchor="ctr" anchorCtr="0">
            <a:spAutoFit/>
          </a:bodyPr>
          <a:lstStyle>
            <a:lvl1pPr algn="l">
              <a:defRPr sz="1800" b="0">
                <a:solidFill>
                  <a:schemeClr val="accent4"/>
                </a:solidFill>
              </a:defRPr>
            </a:lvl1pPr>
          </a:lstStyle>
          <a:p>
            <a:pPr lvl="0"/>
            <a:r>
              <a:rPr lang="en-US" dirty="0"/>
              <a:t>Contact Information</a:t>
            </a:r>
          </a:p>
        </p:txBody>
      </p:sp>
      <p:sp>
        <p:nvSpPr>
          <p:cNvPr id="14" name="Title 1">
            <a:extLst>
              <a:ext uri="{FF2B5EF4-FFF2-40B4-BE49-F238E27FC236}">
                <a16:creationId xmlns:a16="http://schemas.microsoft.com/office/drawing/2014/main" id="{91C36AF9-C75C-DE4A-84C5-590522758FD4}"/>
              </a:ext>
            </a:extLst>
          </p:cNvPr>
          <p:cNvSpPr>
            <a:spLocks noGrp="1"/>
          </p:cNvSpPr>
          <p:nvPr>
            <p:ph type="ctrTitle" hasCustomPrompt="1"/>
          </p:nvPr>
        </p:nvSpPr>
        <p:spPr bwMode="white">
          <a:xfrm>
            <a:off x="391633" y="1665888"/>
            <a:ext cx="4069701" cy="830997"/>
          </a:xfrm>
        </p:spPr>
        <p:txBody>
          <a:bodyPr wrap="square" anchor="t" anchorCtr="0">
            <a:spAutoFit/>
          </a:bodyPr>
          <a:lstStyle>
            <a:lvl1pPr algn="l">
              <a:defRPr sz="6000" b="0" i="0">
                <a:solidFill>
                  <a:schemeClr val="bg2"/>
                </a:solidFill>
                <a:latin typeface="Arial" panose="020B0604020202020204" pitchFamily="34" charset="0"/>
                <a:cs typeface="Arial" panose="020B0604020202020204" pitchFamily="34" charset="0"/>
              </a:defRPr>
            </a:lvl1pPr>
          </a:lstStyle>
          <a:p>
            <a:pPr lvl="0"/>
            <a:r>
              <a:rPr lang="en-US" dirty="0"/>
              <a:t>Thank You</a:t>
            </a:r>
          </a:p>
        </p:txBody>
      </p:sp>
      <p:cxnSp>
        <p:nvCxnSpPr>
          <p:cNvPr id="15" name="Straight Connector 14">
            <a:extLst>
              <a:ext uri="{FF2B5EF4-FFF2-40B4-BE49-F238E27FC236}">
                <a16:creationId xmlns:a16="http://schemas.microsoft.com/office/drawing/2014/main" id="{A022DC92-B704-DC40-B83E-0F108277F590}"/>
              </a:ext>
            </a:extLst>
          </p:cNvPr>
          <p:cNvCxnSpPr>
            <a:cxnSpLocks/>
          </p:cNvCxnSpPr>
          <p:nvPr userDrawn="1"/>
        </p:nvCxnSpPr>
        <p:spPr>
          <a:xfrm>
            <a:off x="391633" y="2543316"/>
            <a:ext cx="6720840" cy="0"/>
          </a:xfrm>
          <a:prstGeom prst="line">
            <a:avLst/>
          </a:prstGeom>
          <a:ln>
            <a:solidFill>
              <a:srgbClr val="2D66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8112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Blue Gradient Double Line Title">
    <p:bg>
      <p:bgPr>
        <a:gradFill flip="none" rotWithShape="1">
          <a:gsLst>
            <a:gs pos="66000">
              <a:schemeClr val="accent1"/>
            </a:gs>
            <a:gs pos="0">
              <a:schemeClr val="accent3"/>
            </a:gs>
          </a:gsLst>
          <a:lin ang="13500000" scaled="1"/>
          <a:tileRect/>
        </a:gra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E355E128-3976-D54B-8CB4-188AFAC60306}"/>
              </a:ext>
            </a:extLst>
          </p:cNvPr>
          <p:cNvSpPr>
            <a:spLocks noGrp="1"/>
          </p:cNvSpPr>
          <p:nvPr>
            <p:ph type="ctrTitle" hasCustomPrompt="1"/>
          </p:nvPr>
        </p:nvSpPr>
        <p:spPr bwMode="white">
          <a:xfrm>
            <a:off x="414163" y="1561267"/>
            <a:ext cx="8348837" cy="1107996"/>
          </a:xfrm>
        </p:spPr>
        <p:txBody>
          <a:bodyPr wrap="square" anchor="ctr" anchorCtr="0">
            <a:spAutoFit/>
          </a:bodyPr>
          <a:lstStyle>
            <a:lvl1pPr algn="l">
              <a:defRPr sz="4000" b="1" i="0">
                <a:solidFill>
                  <a:schemeClr val="bg1"/>
                </a:solidFill>
                <a:latin typeface="Arial" panose="020B0604020202020204" pitchFamily="34" charset="0"/>
                <a:cs typeface="Arial" panose="020B0604020202020204" pitchFamily="34" charset="0"/>
              </a:defRPr>
            </a:lvl1pPr>
          </a:lstStyle>
          <a:p>
            <a:pPr lvl="0"/>
            <a:r>
              <a:rPr lang="en-US" dirty="0"/>
              <a:t>Double Line Title Here</a:t>
            </a:r>
            <a:br>
              <a:rPr lang="en-US" dirty="0"/>
            </a:br>
            <a:r>
              <a:rPr lang="en-US" dirty="0"/>
              <a:t>Double Line Title Here</a:t>
            </a:r>
          </a:p>
        </p:txBody>
      </p:sp>
      <p:cxnSp>
        <p:nvCxnSpPr>
          <p:cNvPr id="17" name="Straight Connector 16">
            <a:extLst>
              <a:ext uri="{FF2B5EF4-FFF2-40B4-BE49-F238E27FC236}">
                <a16:creationId xmlns:a16="http://schemas.microsoft.com/office/drawing/2014/main" id="{0B09602A-3D3C-C044-8D3B-591771500E32}"/>
              </a:ext>
            </a:extLst>
          </p:cNvPr>
          <p:cNvCxnSpPr>
            <a:cxnSpLocks/>
          </p:cNvCxnSpPr>
          <p:nvPr userDrawn="1"/>
        </p:nvCxnSpPr>
        <p:spPr bwMode="white">
          <a:xfrm flipH="1">
            <a:off x="392897" y="3365738"/>
            <a:ext cx="2169460"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18" name="Text Placeholder 6">
            <a:extLst>
              <a:ext uri="{FF2B5EF4-FFF2-40B4-BE49-F238E27FC236}">
                <a16:creationId xmlns:a16="http://schemas.microsoft.com/office/drawing/2014/main" id="{7EFC0216-CC29-8049-971C-0588BD188ED6}"/>
              </a:ext>
            </a:extLst>
          </p:cNvPr>
          <p:cNvSpPr>
            <a:spLocks noGrp="1"/>
          </p:cNvSpPr>
          <p:nvPr>
            <p:ph type="body" sz="quarter" idx="12" hasCustomPrompt="1"/>
          </p:nvPr>
        </p:nvSpPr>
        <p:spPr>
          <a:xfrm>
            <a:off x="414163" y="2730312"/>
            <a:ext cx="8327698" cy="406477"/>
          </a:xfrm>
        </p:spPr>
        <p:txBody>
          <a:bodyPr anchor="ctr" anchorCtr="0">
            <a:noAutofit/>
          </a:bodyPr>
          <a:lstStyle>
            <a:lvl1pPr marL="0" indent="0">
              <a:buFont typeface="Arial" panose="020B0604020202020204" pitchFamily="34" charset="0"/>
              <a:buNone/>
              <a:defRPr sz="2000">
                <a:solidFill>
                  <a:schemeClr val="bg1"/>
                </a:solidFill>
              </a:defRPr>
            </a:lvl1pPr>
            <a:lvl2pPr marL="0" indent="0">
              <a:buNone/>
              <a:defRPr>
                <a:solidFill>
                  <a:schemeClr val="bg2"/>
                </a:solidFill>
              </a:defRPr>
            </a:lvl2pPr>
            <a:lvl3pPr marL="228600" indent="0">
              <a:buNone/>
              <a:defRPr/>
            </a:lvl3pPr>
          </a:lstStyle>
          <a:p>
            <a:pPr lvl="0"/>
            <a:r>
              <a:rPr lang="en-US" dirty="0"/>
              <a:t>Speaker’s Full Name or Subtitle</a:t>
            </a:r>
          </a:p>
        </p:txBody>
      </p:sp>
      <p:sp>
        <p:nvSpPr>
          <p:cNvPr id="19" name="Text Placeholder 20">
            <a:extLst>
              <a:ext uri="{FF2B5EF4-FFF2-40B4-BE49-F238E27FC236}">
                <a16:creationId xmlns:a16="http://schemas.microsoft.com/office/drawing/2014/main" id="{BB16F16B-768F-984C-A591-9BB9760A963B}"/>
              </a:ext>
            </a:extLst>
          </p:cNvPr>
          <p:cNvSpPr>
            <a:spLocks noGrp="1"/>
          </p:cNvSpPr>
          <p:nvPr>
            <p:ph type="body" sz="quarter" idx="13" hasCustomPrompt="1"/>
          </p:nvPr>
        </p:nvSpPr>
        <p:spPr>
          <a:xfrm>
            <a:off x="414163" y="3485244"/>
            <a:ext cx="8324523" cy="254000"/>
          </a:xfrm>
        </p:spPr>
        <p:txBody>
          <a:bodyPr anchor="ctr" anchorCtr="0">
            <a:normAutofit/>
          </a:bodyPr>
          <a:lstStyle>
            <a:lvl1pPr>
              <a:defRPr sz="1600">
                <a:solidFill>
                  <a:schemeClr val="accent4"/>
                </a:solidFill>
              </a:defRPr>
            </a:lvl1pPr>
          </a:lstStyle>
          <a:p>
            <a:r>
              <a:rPr lang="en-US" dirty="0"/>
              <a:t>Speaker title and/or date</a:t>
            </a:r>
          </a:p>
        </p:txBody>
      </p:sp>
      <p:pic>
        <p:nvPicPr>
          <p:cNvPr id="20" name="Picture 19">
            <a:extLst>
              <a:ext uri="{FF2B5EF4-FFF2-40B4-BE49-F238E27FC236}">
                <a16:creationId xmlns:a16="http://schemas.microsoft.com/office/drawing/2014/main" id="{41D0A58E-F413-134E-B7FA-239403A9526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44119" y="382876"/>
            <a:ext cx="2624563" cy="558418"/>
          </a:xfrm>
          <a:prstGeom prst="rect">
            <a:avLst/>
          </a:prstGeom>
        </p:spPr>
      </p:pic>
      <p:sp>
        <p:nvSpPr>
          <p:cNvPr id="8" name="Footer Placeholder 8">
            <a:extLst>
              <a:ext uri="{FF2B5EF4-FFF2-40B4-BE49-F238E27FC236}">
                <a16:creationId xmlns:a16="http://schemas.microsoft.com/office/drawing/2014/main" id="{81672A8D-4DB7-8348-A169-64D8EC326CDA}"/>
              </a:ext>
            </a:extLst>
          </p:cNvPr>
          <p:cNvSpPr>
            <a:spLocks noGrp="1"/>
          </p:cNvSpPr>
          <p:nvPr>
            <p:ph type="ftr" sz="quarter" idx="3"/>
          </p:nvPr>
        </p:nvSpPr>
        <p:spPr>
          <a:xfrm>
            <a:off x="381000" y="4695411"/>
            <a:ext cx="4572000" cy="187241"/>
          </a:xfrm>
          <a:prstGeom prst="rect">
            <a:avLst/>
          </a:prstGeom>
        </p:spPr>
        <p:txBody>
          <a:bodyPr vert="horz" lIns="0" tIns="0" rIns="0" bIns="0" rtlCol="0" anchor="b" anchorCtr="0"/>
          <a:lstStyle>
            <a:lvl1pPr algn="l">
              <a:defRPr sz="800">
                <a:solidFill>
                  <a:schemeClr val="bg2"/>
                </a:solidFill>
                <a:latin typeface="Arial" panose="020B0604020202020204" pitchFamily="34" charset="0"/>
                <a:cs typeface="Arial" panose="020B0604020202020204" pitchFamily="34" charset="0"/>
              </a:defRPr>
            </a:lvl1pPr>
            <a:lvl2pPr marL="0" indent="0">
              <a:defRPr sz="750"/>
            </a:lvl2pPr>
            <a:lvl3pPr marL="0" indent="0">
              <a:defRPr sz="750"/>
            </a:lvl3pPr>
            <a:lvl4pPr marL="0" indent="0">
              <a:defRPr sz="750"/>
            </a:lvl4pPr>
            <a:lvl5pPr marL="0" indent="0">
              <a:defRPr sz="750"/>
            </a:lvl5pPr>
            <a:lvl6pPr marL="0" indent="0">
              <a:defRPr sz="750"/>
            </a:lvl6pPr>
            <a:lvl7pPr marL="0" indent="0">
              <a:defRPr sz="750"/>
            </a:lvl7pPr>
            <a:lvl8pPr marL="0" indent="0">
              <a:defRPr sz="750"/>
            </a:lvl8pPr>
            <a:lvl9pPr marL="0" indent="0">
              <a:defRPr sz="750"/>
            </a:lvl9pPr>
          </a:lstStyle>
          <a:p>
            <a:r>
              <a:rPr lang="en-US"/>
              <a:t>© 2020 Cognizant</a:t>
            </a:r>
            <a:endParaRPr lang="en-US" dirty="0"/>
          </a:p>
        </p:txBody>
      </p:sp>
    </p:spTree>
    <p:extLst>
      <p:ext uri="{BB962C8B-B14F-4D97-AF65-F5344CB8AC3E}">
        <p14:creationId xmlns:p14="http://schemas.microsoft.com/office/powerpoint/2010/main" val="18191562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1_Thank You">
    <p:bg>
      <p:bgPr>
        <a:gradFill flip="none" rotWithShape="1">
          <a:gsLst>
            <a:gs pos="65000">
              <a:schemeClr val="accent1"/>
            </a:gs>
            <a:gs pos="0">
              <a:schemeClr val="accent3"/>
            </a:gs>
          </a:gsLst>
          <a:lin ang="13500000" scaled="1"/>
          <a:tileRect/>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E91B630-BDD5-844D-9F57-E0F3DA8DE29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10377" y="4353665"/>
            <a:ext cx="2024449" cy="430734"/>
          </a:xfrm>
          <a:prstGeom prst="rect">
            <a:avLst/>
          </a:prstGeom>
        </p:spPr>
      </p:pic>
      <p:sp>
        <p:nvSpPr>
          <p:cNvPr id="11" name="Text Placeholder 4">
            <a:extLst>
              <a:ext uri="{FF2B5EF4-FFF2-40B4-BE49-F238E27FC236}">
                <a16:creationId xmlns:a16="http://schemas.microsoft.com/office/drawing/2014/main" id="{6A3ADC0F-2A6D-1D4D-9FFF-853C5C76A3A6}"/>
              </a:ext>
            </a:extLst>
          </p:cNvPr>
          <p:cNvSpPr>
            <a:spLocks noGrp="1"/>
          </p:cNvSpPr>
          <p:nvPr>
            <p:ph type="body" sz="quarter" idx="11" hasCustomPrompt="1"/>
          </p:nvPr>
        </p:nvSpPr>
        <p:spPr>
          <a:xfrm>
            <a:off x="391633" y="2704549"/>
            <a:ext cx="8207508" cy="369332"/>
          </a:xfrm>
        </p:spPr>
        <p:txBody>
          <a:bodyPr wrap="square" anchor="ctr" anchorCtr="0">
            <a:spAutoFit/>
          </a:bodyPr>
          <a:lstStyle>
            <a:lvl1pPr algn="l">
              <a:defRPr sz="2400" b="0">
                <a:solidFill>
                  <a:schemeClr val="bg2"/>
                </a:solidFill>
              </a:defRPr>
            </a:lvl1pPr>
          </a:lstStyle>
          <a:p>
            <a:pPr lvl="0"/>
            <a:r>
              <a:rPr lang="en-US" dirty="0"/>
              <a:t>Name and Title</a:t>
            </a:r>
          </a:p>
        </p:txBody>
      </p:sp>
      <p:sp>
        <p:nvSpPr>
          <p:cNvPr id="13" name="Text Placeholder 4">
            <a:extLst>
              <a:ext uri="{FF2B5EF4-FFF2-40B4-BE49-F238E27FC236}">
                <a16:creationId xmlns:a16="http://schemas.microsoft.com/office/drawing/2014/main" id="{DA314B20-F29A-994E-87AC-493EFA67EDCF}"/>
              </a:ext>
            </a:extLst>
          </p:cNvPr>
          <p:cNvSpPr>
            <a:spLocks noGrp="1"/>
          </p:cNvSpPr>
          <p:nvPr>
            <p:ph type="body" sz="quarter" idx="12" hasCustomPrompt="1"/>
          </p:nvPr>
        </p:nvSpPr>
        <p:spPr>
          <a:xfrm>
            <a:off x="391633" y="3147679"/>
            <a:ext cx="8207508" cy="276999"/>
          </a:xfrm>
        </p:spPr>
        <p:txBody>
          <a:bodyPr wrap="square" anchor="ctr" anchorCtr="0">
            <a:spAutoFit/>
          </a:bodyPr>
          <a:lstStyle>
            <a:lvl1pPr algn="l">
              <a:defRPr sz="1800" b="0">
                <a:solidFill>
                  <a:schemeClr val="accent4"/>
                </a:solidFill>
              </a:defRPr>
            </a:lvl1pPr>
          </a:lstStyle>
          <a:p>
            <a:pPr lvl="0"/>
            <a:r>
              <a:rPr lang="en-US" dirty="0"/>
              <a:t>Contact Information</a:t>
            </a:r>
          </a:p>
        </p:txBody>
      </p:sp>
      <p:sp>
        <p:nvSpPr>
          <p:cNvPr id="14" name="Title 1">
            <a:extLst>
              <a:ext uri="{FF2B5EF4-FFF2-40B4-BE49-F238E27FC236}">
                <a16:creationId xmlns:a16="http://schemas.microsoft.com/office/drawing/2014/main" id="{91C36AF9-C75C-DE4A-84C5-590522758FD4}"/>
              </a:ext>
            </a:extLst>
          </p:cNvPr>
          <p:cNvSpPr>
            <a:spLocks noGrp="1"/>
          </p:cNvSpPr>
          <p:nvPr>
            <p:ph type="ctrTitle" hasCustomPrompt="1"/>
          </p:nvPr>
        </p:nvSpPr>
        <p:spPr bwMode="white">
          <a:xfrm>
            <a:off x="391633" y="1665888"/>
            <a:ext cx="4069701" cy="830997"/>
          </a:xfrm>
        </p:spPr>
        <p:txBody>
          <a:bodyPr wrap="square" anchor="t" anchorCtr="0">
            <a:spAutoFit/>
          </a:bodyPr>
          <a:lstStyle>
            <a:lvl1pPr algn="l">
              <a:defRPr sz="6000" b="0" i="0">
                <a:solidFill>
                  <a:schemeClr val="bg2"/>
                </a:solidFill>
                <a:latin typeface="Arial" panose="020B0604020202020204" pitchFamily="34" charset="0"/>
                <a:cs typeface="Arial" panose="020B0604020202020204" pitchFamily="34" charset="0"/>
              </a:defRPr>
            </a:lvl1pPr>
          </a:lstStyle>
          <a:p>
            <a:pPr lvl="0"/>
            <a:r>
              <a:rPr lang="en-US" dirty="0"/>
              <a:t>Thank You</a:t>
            </a:r>
          </a:p>
        </p:txBody>
      </p:sp>
      <p:cxnSp>
        <p:nvCxnSpPr>
          <p:cNvPr id="15" name="Straight Connector 14">
            <a:extLst>
              <a:ext uri="{FF2B5EF4-FFF2-40B4-BE49-F238E27FC236}">
                <a16:creationId xmlns:a16="http://schemas.microsoft.com/office/drawing/2014/main" id="{A022DC92-B704-DC40-B83E-0F108277F590}"/>
              </a:ext>
            </a:extLst>
          </p:cNvPr>
          <p:cNvCxnSpPr>
            <a:cxnSpLocks/>
          </p:cNvCxnSpPr>
          <p:nvPr userDrawn="1"/>
        </p:nvCxnSpPr>
        <p:spPr>
          <a:xfrm>
            <a:off x="391633" y="2543316"/>
            <a:ext cx="6720840" cy="0"/>
          </a:xfrm>
          <a:prstGeom prst="line">
            <a:avLst/>
          </a:prstGeom>
          <a:ln>
            <a:solidFill>
              <a:srgbClr val="2D66FF"/>
            </a:solidFill>
          </a:ln>
        </p:spPr>
        <p:style>
          <a:lnRef idx="1">
            <a:schemeClr val="accent1"/>
          </a:lnRef>
          <a:fillRef idx="0">
            <a:schemeClr val="accent1"/>
          </a:fillRef>
          <a:effectRef idx="0">
            <a:schemeClr val="accent1"/>
          </a:effectRef>
          <a:fontRef idx="minor">
            <a:schemeClr val="tx1"/>
          </a:fontRef>
        </p:style>
      </p:cxnSp>
      <p:sp>
        <p:nvSpPr>
          <p:cNvPr id="12" name="Picture Placeholder 2">
            <a:extLst>
              <a:ext uri="{FF2B5EF4-FFF2-40B4-BE49-F238E27FC236}">
                <a16:creationId xmlns:a16="http://schemas.microsoft.com/office/drawing/2014/main" id="{E43575F0-2D79-7E43-8455-55C88625BB96}"/>
              </a:ext>
            </a:extLst>
          </p:cNvPr>
          <p:cNvSpPr>
            <a:spLocks noGrp="1"/>
          </p:cNvSpPr>
          <p:nvPr>
            <p:ph type="pic" sz="quarter" idx="13" hasCustomPrompt="1"/>
          </p:nvPr>
        </p:nvSpPr>
        <p:spPr>
          <a:xfrm>
            <a:off x="6950877" y="4212509"/>
            <a:ext cx="1812123" cy="614672"/>
          </a:xfrm>
        </p:spPr>
        <p:txBody>
          <a:bodyPr anchor="ctr" anchorCtr="0">
            <a:normAutofit/>
          </a:bodyPr>
          <a:lstStyle>
            <a:lvl1pPr algn="ctr">
              <a:defRPr sz="1200">
                <a:solidFill>
                  <a:schemeClr val="bg1"/>
                </a:solidFill>
              </a:defRPr>
            </a:lvl1pPr>
          </a:lstStyle>
          <a:p>
            <a:r>
              <a:rPr lang="en-US" dirty="0"/>
              <a:t>Client/Partner Logo Here</a:t>
            </a:r>
          </a:p>
        </p:txBody>
      </p:sp>
    </p:spTree>
    <p:extLst>
      <p:ext uri="{BB962C8B-B14F-4D97-AF65-F5344CB8AC3E}">
        <p14:creationId xmlns:p14="http://schemas.microsoft.com/office/powerpoint/2010/main" val="36180163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Thank You + White BG">
    <p:bg>
      <p:bgRef idx="1001">
        <a:schemeClr val="bg2"/>
      </p:bgRef>
    </p:bg>
    <p:spTree>
      <p:nvGrpSpPr>
        <p:cNvPr id="1" name=""/>
        <p:cNvGrpSpPr/>
        <p:nvPr/>
      </p:nvGrpSpPr>
      <p:grpSpPr>
        <a:xfrm>
          <a:off x="0" y="0"/>
          <a:ext cx="0" cy="0"/>
          <a:chOff x="0" y="0"/>
          <a:chExt cx="0" cy="0"/>
        </a:xfrm>
      </p:grpSpPr>
      <p:sp>
        <p:nvSpPr>
          <p:cNvPr id="6" name="Text Placeholder 4">
            <a:extLst>
              <a:ext uri="{FF2B5EF4-FFF2-40B4-BE49-F238E27FC236}">
                <a16:creationId xmlns:a16="http://schemas.microsoft.com/office/drawing/2014/main" id="{DBFD3179-5709-AE4F-A788-E4498F3E161A}"/>
              </a:ext>
            </a:extLst>
          </p:cNvPr>
          <p:cNvSpPr>
            <a:spLocks noGrp="1"/>
          </p:cNvSpPr>
          <p:nvPr>
            <p:ph type="body" sz="quarter" idx="11" hasCustomPrompt="1"/>
          </p:nvPr>
        </p:nvSpPr>
        <p:spPr>
          <a:xfrm>
            <a:off x="391633" y="2704549"/>
            <a:ext cx="8207508" cy="369332"/>
          </a:xfrm>
        </p:spPr>
        <p:txBody>
          <a:bodyPr wrap="square" anchor="ctr" anchorCtr="0">
            <a:spAutoFit/>
          </a:bodyPr>
          <a:lstStyle>
            <a:lvl1pPr algn="l">
              <a:defRPr sz="2400" b="0">
                <a:solidFill>
                  <a:schemeClr val="accent2"/>
                </a:solidFill>
              </a:defRPr>
            </a:lvl1pPr>
          </a:lstStyle>
          <a:p>
            <a:pPr lvl="0"/>
            <a:r>
              <a:rPr lang="en-US" dirty="0"/>
              <a:t>Name and Title</a:t>
            </a:r>
          </a:p>
        </p:txBody>
      </p:sp>
      <p:sp>
        <p:nvSpPr>
          <p:cNvPr id="7" name="Text Placeholder 4">
            <a:extLst>
              <a:ext uri="{FF2B5EF4-FFF2-40B4-BE49-F238E27FC236}">
                <a16:creationId xmlns:a16="http://schemas.microsoft.com/office/drawing/2014/main" id="{9506C890-9727-1D43-B575-700E7811631D}"/>
              </a:ext>
            </a:extLst>
          </p:cNvPr>
          <p:cNvSpPr>
            <a:spLocks noGrp="1"/>
          </p:cNvSpPr>
          <p:nvPr>
            <p:ph type="body" sz="quarter" idx="12" hasCustomPrompt="1"/>
          </p:nvPr>
        </p:nvSpPr>
        <p:spPr>
          <a:xfrm>
            <a:off x="391633" y="3147679"/>
            <a:ext cx="8207508" cy="276999"/>
          </a:xfrm>
        </p:spPr>
        <p:txBody>
          <a:bodyPr wrap="square" anchor="ctr" anchorCtr="0">
            <a:spAutoFit/>
          </a:bodyPr>
          <a:lstStyle>
            <a:lvl1pPr algn="l">
              <a:defRPr sz="1800" b="0">
                <a:solidFill>
                  <a:schemeClr val="accent4"/>
                </a:solidFill>
              </a:defRPr>
            </a:lvl1pPr>
          </a:lstStyle>
          <a:p>
            <a:pPr lvl="0"/>
            <a:r>
              <a:rPr lang="en-US" dirty="0"/>
              <a:t>Contact Information</a:t>
            </a:r>
          </a:p>
        </p:txBody>
      </p:sp>
      <p:sp>
        <p:nvSpPr>
          <p:cNvPr id="9" name="Title 1">
            <a:extLst>
              <a:ext uri="{FF2B5EF4-FFF2-40B4-BE49-F238E27FC236}">
                <a16:creationId xmlns:a16="http://schemas.microsoft.com/office/drawing/2014/main" id="{E53485B7-9363-D842-9596-0299E998A58C}"/>
              </a:ext>
            </a:extLst>
          </p:cNvPr>
          <p:cNvSpPr>
            <a:spLocks noGrp="1"/>
          </p:cNvSpPr>
          <p:nvPr>
            <p:ph type="ctrTitle" hasCustomPrompt="1"/>
          </p:nvPr>
        </p:nvSpPr>
        <p:spPr bwMode="white">
          <a:xfrm>
            <a:off x="391633" y="1665888"/>
            <a:ext cx="4069701" cy="830997"/>
          </a:xfrm>
        </p:spPr>
        <p:txBody>
          <a:bodyPr wrap="square" anchor="t" anchorCtr="0">
            <a:spAutoFit/>
          </a:bodyPr>
          <a:lstStyle>
            <a:lvl1pPr algn="l">
              <a:defRPr sz="6000" b="0" i="0">
                <a:solidFill>
                  <a:schemeClr val="accent2"/>
                </a:solidFill>
                <a:latin typeface="Arial" panose="020B0604020202020204" pitchFamily="34" charset="0"/>
                <a:cs typeface="Arial" panose="020B0604020202020204" pitchFamily="34" charset="0"/>
              </a:defRPr>
            </a:lvl1pPr>
          </a:lstStyle>
          <a:p>
            <a:pPr lvl="0"/>
            <a:r>
              <a:rPr lang="en-US" dirty="0"/>
              <a:t>Thank You</a:t>
            </a:r>
          </a:p>
        </p:txBody>
      </p:sp>
      <p:cxnSp>
        <p:nvCxnSpPr>
          <p:cNvPr id="12" name="Straight Connector 11">
            <a:extLst>
              <a:ext uri="{FF2B5EF4-FFF2-40B4-BE49-F238E27FC236}">
                <a16:creationId xmlns:a16="http://schemas.microsoft.com/office/drawing/2014/main" id="{082CA94C-BBE0-1846-921C-E1AFFD0BB14A}"/>
              </a:ext>
            </a:extLst>
          </p:cNvPr>
          <p:cNvCxnSpPr>
            <a:cxnSpLocks/>
          </p:cNvCxnSpPr>
          <p:nvPr userDrawn="1"/>
        </p:nvCxnSpPr>
        <p:spPr>
          <a:xfrm>
            <a:off x="391633" y="2543316"/>
            <a:ext cx="6720840" cy="0"/>
          </a:xfrm>
          <a:prstGeom prst="line">
            <a:avLst/>
          </a:prstGeom>
          <a:ln>
            <a:solidFill>
              <a:srgbClr val="2D66FF"/>
            </a:solidFill>
          </a:ln>
        </p:spPr>
        <p:style>
          <a:lnRef idx="1">
            <a:schemeClr val="accent1"/>
          </a:lnRef>
          <a:fillRef idx="0">
            <a:schemeClr val="accent1"/>
          </a:fillRef>
          <a:effectRef idx="0">
            <a:schemeClr val="accent1"/>
          </a:effectRef>
          <a:fontRef idx="minor">
            <a:schemeClr val="tx1"/>
          </a:fontRef>
        </p:style>
      </p:cxnSp>
      <p:pic>
        <p:nvPicPr>
          <p:cNvPr id="11" name="Picture 10" descr="A close up of a sign&#10;&#10;Description automatically generated">
            <a:extLst>
              <a:ext uri="{FF2B5EF4-FFF2-40B4-BE49-F238E27FC236}">
                <a16:creationId xmlns:a16="http://schemas.microsoft.com/office/drawing/2014/main" id="{C2914087-A4EF-E640-A3E0-574DF86EFCB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491441" y="4114800"/>
            <a:ext cx="2509524" cy="908465"/>
          </a:xfrm>
          <a:prstGeom prst="rect">
            <a:avLst/>
          </a:prstGeom>
        </p:spPr>
      </p:pic>
    </p:spTree>
    <p:extLst>
      <p:ext uri="{BB962C8B-B14F-4D97-AF65-F5344CB8AC3E}">
        <p14:creationId xmlns:p14="http://schemas.microsoft.com/office/powerpoint/2010/main" val="615544909"/>
      </p:ext>
    </p:extLst>
  </p:cSld>
  <p:clrMapOvr>
    <a:overrideClrMapping bg1="lt1" tx1="dk1" bg2="lt2" tx2="dk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hank You Slide + Partner Logo">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3499B342-4542-7F44-B4EF-9314EC77E720}"/>
              </a:ext>
            </a:extLst>
          </p:cNvPr>
          <p:cNvSpPr>
            <a:spLocks noGrp="1"/>
          </p:cNvSpPr>
          <p:nvPr>
            <p:ph type="pic" sz="quarter" idx="13" hasCustomPrompt="1"/>
          </p:nvPr>
        </p:nvSpPr>
        <p:spPr>
          <a:xfrm>
            <a:off x="6950877" y="4212509"/>
            <a:ext cx="1812123" cy="614672"/>
          </a:xfrm>
        </p:spPr>
        <p:txBody>
          <a:bodyPr anchor="ctr" anchorCtr="0">
            <a:normAutofit/>
          </a:bodyPr>
          <a:lstStyle>
            <a:lvl1pPr algn="ctr">
              <a:defRPr sz="1200"/>
            </a:lvl1pPr>
          </a:lstStyle>
          <a:p>
            <a:r>
              <a:rPr lang="en-US" dirty="0"/>
              <a:t>Client/Partner Logo Here</a:t>
            </a:r>
          </a:p>
        </p:txBody>
      </p:sp>
      <p:pic>
        <p:nvPicPr>
          <p:cNvPr id="12" name="Picture 11" descr="A close up of a sign&#10;&#10;Description automatically generated">
            <a:extLst>
              <a:ext uri="{FF2B5EF4-FFF2-40B4-BE49-F238E27FC236}">
                <a16:creationId xmlns:a16="http://schemas.microsoft.com/office/drawing/2014/main" id="{1E3CF8DA-271C-CB40-9A53-7C2CBDDD591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269237" y="4114800"/>
            <a:ext cx="2509524" cy="908465"/>
          </a:xfrm>
          <a:prstGeom prst="rect">
            <a:avLst/>
          </a:prstGeom>
        </p:spPr>
      </p:pic>
      <p:sp>
        <p:nvSpPr>
          <p:cNvPr id="14" name="Text Placeholder 4">
            <a:extLst>
              <a:ext uri="{FF2B5EF4-FFF2-40B4-BE49-F238E27FC236}">
                <a16:creationId xmlns:a16="http://schemas.microsoft.com/office/drawing/2014/main" id="{8002238E-5B2E-B247-94DB-4A3ABA560FAF}"/>
              </a:ext>
            </a:extLst>
          </p:cNvPr>
          <p:cNvSpPr>
            <a:spLocks noGrp="1"/>
          </p:cNvSpPr>
          <p:nvPr>
            <p:ph type="body" sz="quarter" idx="11" hasCustomPrompt="1"/>
          </p:nvPr>
        </p:nvSpPr>
        <p:spPr>
          <a:xfrm>
            <a:off x="391633" y="2704549"/>
            <a:ext cx="8207508" cy="369332"/>
          </a:xfrm>
        </p:spPr>
        <p:txBody>
          <a:bodyPr wrap="square" anchor="ctr" anchorCtr="0">
            <a:spAutoFit/>
          </a:bodyPr>
          <a:lstStyle>
            <a:lvl1pPr algn="l">
              <a:defRPr sz="2400" b="0">
                <a:solidFill>
                  <a:schemeClr val="accent2"/>
                </a:solidFill>
              </a:defRPr>
            </a:lvl1pPr>
          </a:lstStyle>
          <a:p>
            <a:pPr lvl="0"/>
            <a:r>
              <a:rPr lang="en-US" dirty="0"/>
              <a:t>Name and Title</a:t>
            </a:r>
          </a:p>
        </p:txBody>
      </p:sp>
      <p:sp>
        <p:nvSpPr>
          <p:cNvPr id="15" name="Text Placeholder 4">
            <a:extLst>
              <a:ext uri="{FF2B5EF4-FFF2-40B4-BE49-F238E27FC236}">
                <a16:creationId xmlns:a16="http://schemas.microsoft.com/office/drawing/2014/main" id="{B3660F06-908D-324A-9D22-12DB921A123B}"/>
              </a:ext>
            </a:extLst>
          </p:cNvPr>
          <p:cNvSpPr>
            <a:spLocks noGrp="1"/>
          </p:cNvSpPr>
          <p:nvPr>
            <p:ph type="body" sz="quarter" idx="12" hasCustomPrompt="1"/>
          </p:nvPr>
        </p:nvSpPr>
        <p:spPr>
          <a:xfrm>
            <a:off x="391633" y="3147679"/>
            <a:ext cx="8207508" cy="276999"/>
          </a:xfrm>
        </p:spPr>
        <p:txBody>
          <a:bodyPr wrap="square" anchor="ctr" anchorCtr="0">
            <a:spAutoFit/>
          </a:bodyPr>
          <a:lstStyle>
            <a:lvl1pPr algn="l">
              <a:defRPr sz="1800" b="0">
                <a:solidFill>
                  <a:schemeClr val="accent4"/>
                </a:solidFill>
              </a:defRPr>
            </a:lvl1pPr>
          </a:lstStyle>
          <a:p>
            <a:pPr lvl="0"/>
            <a:r>
              <a:rPr lang="en-US" dirty="0"/>
              <a:t>Contact Information</a:t>
            </a:r>
          </a:p>
        </p:txBody>
      </p:sp>
      <p:sp>
        <p:nvSpPr>
          <p:cNvPr id="16" name="Title 1">
            <a:extLst>
              <a:ext uri="{FF2B5EF4-FFF2-40B4-BE49-F238E27FC236}">
                <a16:creationId xmlns:a16="http://schemas.microsoft.com/office/drawing/2014/main" id="{3E5196DC-63C2-DC4C-9AD0-F8EA668BF41B}"/>
              </a:ext>
            </a:extLst>
          </p:cNvPr>
          <p:cNvSpPr>
            <a:spLocks noGrp="1"/>
          </p:cNvSpPr>
          <p:nvPr>
            <p:ph type="ctrTitle" hasCustomPrompt="1"/>
          </p:nvPr>
        </p:nvSpPr>
        <p:spPr bwMode="white">
          <a:xfrm>
            <a:off x="391633" y="1665888"/>
            <a:ext cx="4069701" cy="830997"/>
          </a:xfrm>
        </p:spPr>
        <p:txBody>
          <a:bodyPr wrap="square" anchor="t" anchorCtr="0">
            <a:spAutoFit/>
          </a:bodyPr>
          <a:lstStyle>
            <a:lvl1pPr algn="l">
              <a:defRPr sz="6000" b="0" i="0">
                <a:solidFill>
                  <a:schemeClr val="accent2"/>
                </a:solidFill>
                <a:latin typeface="Arial" panose="020B0604020202020204" pitchFamily="34" charset="0"/>
                <a:cs typeface="Arial" panose="020B0604020202020204" pitchFamily="34" charset="0"/>
              </a:defRPr>
            </a:lvl1pPr>
          </a:lstStyle>
          <a:p>
            <a:pPr lvl="0"/>
            <a:r>
              <a:rPr lang="en-US" dirty="0"/>
              <a:t>Thank You</a:t>
            </a:r>
          </a:p>
        </p:txBody>
      </p:sp>
      <p:cxnSp>
        <p:nvCxnSpPr>
          <p:cNvPr id="17" name="Straight Connector 16">
            <a:extLst>
              <a:ext uri="{FF2B5EF4-FFF2-40B4-BE49-F238E27FC236}">
                <a16:creationId xmlns:a16="http://schemas.microsoft.com/office/drawing/2014/main" id="{616FDEC5-70F3-8242-B371-DE69C53DE33E}"/>
              </a:ext>
            </a:extLst>
          </p:cNvPr>
          <p:cNvCxnSpPr>
            <a:cxnSpLocks/>
          </p:cNvCxnSpPr>
          <p:nvPr userDrawn="1"/>
        </p:nvCxnSpPr>
        <p:spPr>
          <a:xfrm>
            <a:off x="391633" y="2543316"/>
            <a:ext cx="6720840" cy="0"/>
          </a:xfrm>
          <a:prstGeom prst="line">
            <a:avLst/>
          </a:prstGeom>
          <a:ln>
            <a:solidFill>
              <a:srgbClr val="2D66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249795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ech Background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E43B87D-A0F4-A145-BCBE-88325C169FEF}"/>
              </a:ext>
            </a:extLst>
          </p:cNvPr>
          <p:cNvSpPr/>
          <p:nvPr userDrawn="1"/>
        </p:nvSpPr>
        <p:spPr>
          <a:xfrm>
            <a:off x="0" y="4057650"/>
            <a:ext cx="9144000" cy="10858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5F363CBB-0CE6-524D-A91E-F704F804A718}"/>
              </a:ext>
            </a:extLst>
          </p:cNvPr>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a:stretch/>
        </p:blipFill>
        <p:spPr>
          <a:xfrm>
            <a:off x="142" y="0"/>
            <a:ext cx="9143716" cy="5143500"/>
          </a:xfrm>
          <a:prstGeom prst="rect">
            <a:avLst/>
          </a:prstGeom>
        </p:spPr>
      </p:pic>
    </p:spTree>
    <p:extLst>
      <p:ext uri="{BB962C8B-B14F-4D97-AF65-F5344CB8AC3E}">
        <p14:creationId xmlns:p14="http://schemas.microsoft.com/office/powerpoint/2010/main" val="289396479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ech Background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E43B87D-A0F4-A145-BCBE-88325C169FEF}"/>
              </a:ext>
            </a:extLst>
          </p:cNvPr>
          <p:cNvSpPr/>
          <p:nvPr userDrawn="1"/>
        </p:nvSpPr>
        <p:spPr>
          <a:xfrm>
            <a:off x="0" y="4057650"/>
            <a:ext cx="9144000" cy="10858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icture containing animal, bed, computer, sitting&#10;&#10;Description automatically generated">
            <a:extLst>
              <a:ext uri="{FF2B5EF4-FFF2-40B4-BE49-F238E27FC236}">
                <a16:creationId xmlns:a16="http://schemas.microsoft.com/office/drawing/2014/main" id="{AFD0E892-AD84-1E4B-88EE-D37B1E173C5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495"/>
            <a:ext cx="9144000" cy="5142510"/>
          </a:xfrm>
          <a:prstGeom prst="rect">
            <a:avLst/>
          </a:prstGeom>
        </p:spPr>
      </p:pic>
    </p:spTree>
    <p:extLst>
      <p:ext uri="{BB962C8B-B14F-4D97-AF65-F5344CB8AC3E}">
        <p14:creationId xmlns:p14="http://schemas.microsoft.com/office/powerpoint/2010/main" val="388643857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ech Background 4">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14672F0-3606-864E-B5C6-3D3E01E37D5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928" y="0"/>
            <a:ext cx="9160462" cy="5143500"/>
          </a:xfrm>
          <a:prstGeom prst="rect">
            <a:avLst/>
          </a:prstGeom>
        </p:spPr>
      </p:pic>
    </p:spTree>
    <p:extLst>
      <p:ext uri="{BB962C8B-B14F-4D97-AF65-F5344CB8AC3E}">
        <p14:creationId xmlns:p14="http://schemas.microsoft.com/office/powerpoint/2010/main" val="308956304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Blue Gradient Background">
    <p:bg>
      <p:bgPr>
        <a:gradFill flip="none" rotWithShape="1">
          <a:gsLst>
            <a:gs pos="65000">
              <a:schemeClr val="accent1"/>
            </a:gs>
            <a:gs pos="0">
              <a:schemeClr val="accent3"/>
            </a:gs>
          </a:gsLst>
          <a:lin ang="13500000" scaled="1"/>
          <a:tileRect/>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797556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862503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6">
            <a:extLst>
              <a:ext uri="{FF2B5EF4-FFF2-40B4-BE49-F238E27FC236}">
                <a16:creationId xmlns:a16="http://schemas.microsoft.com/office/drawing/2014/main" id="{F933E497-C58D-4424-8A0E-D7225BD7EA88}"/>
              </a:ext>
            </a:extLst>
          </p:cNvPr>
          <p:cNvSpPr>
            <a:spLocks noGrp="1" noChangeArrowheads="1"/>
          </p:cNvSpPr>
          <p:nvPr>
            <p:ph type="dt" sz="half" idx="10"/>
          </p:nvPr>
        </p:nvSpPr>
        <p:spPr/>
        <p:txBody>
          <a:bodyPr/>
          <a:lstStyle>
            <a:lvl1pPr>
              <a:defRPr>
                <a:cs typeface="Arial" charset="0"/>
              </a:defRPr>
            </a:lvl1pPr>
          </a:lstStyle>
          <a:p>
            <a:pPr>
              <a:defRPr/>
            </a:pPr>
            <a:r>
              <a:rPr lang="en-US"/>
              <a:t>ERP Program Deployment January 2011            </a:t>
            </a:r>
          </a:p>
        </p:txBody>
      </p:sp>
      <p:sp>
        <p:nvSpPr>
          <p:cNvPr id="5" name="Rectangle 8">
            <a:extLst>
              <a:ext uri="{FF2B5EF4-FFF2-40B4-BE49-F238E27FC236}">
                <a16:creationId xmlns:a16="http://schemas.microsoft.com/office/drawing/2014/main" id="{45F70706-F6DA-4450-A265-AA7A19CDC821}"/>
              </a:ext>
            </a:extLst>
          </p:cNvPr>
          <p:cNvSpPr>
            <a:spLocks noGrp="1" noChangeArrowheads="1"/>
          </p:cNvSpPr>
          <p:nvPr>
            <p:ph type="sldNum" sz="quarter" idx="11"/>
          </p:nvPr>
        </p:nvSpPr>
        <p:spPr/>
        <p:txBody>
          <a:bodyPr/>
          <a:lstStyle>
            <a:lvl1pPr>
              <a:defRPr/>
            </a:lvl1pPr>
          </a:lstStyle>
          <a:p>
            <a:pPr>
              <a:defRPr/>
            </a:pPr>
            <a:fld id="{417D812B-485D-4021-8779-FE410EC16A8F}" type="slidenum">
              <a:rPr lang="en-US" altLang="en-US"/>
              <a:pPr>
                <a:defRPr/>
              </a:pPr>
              <a:t>‹#›</a:t>
            </a:fld>
            <a:endParaRPr lang="en-US" altLang="en-US"/>
          </a:p>
        </p:txBody>
      </p:sp>
      <p:sp>
        <p:nvSpPr>
          <p:cNvPr id="6" name="Rectangle 9">
            <a:extLst>
              <a:ext uri="{FF2B5EF4-FFF2-40B4-BE49-F238E27FC236}">
                <a16:creationId xmlns:a16="http://schemas.microsoft.com/office/drawing/2014/main" id="{477A5273-8063-4584-98AC-E405B152754B}"/>
              </a:ext>
            </a:extLst>
          </p:cNvPr>
          <p:cNvSpPr>
            <a:spLocks noGrp="1" noChangeArrowheads="1"/>
          </p:cNvSpPr>
          <p:nvPr>
            <p:ph type="ftr" sz="quarter" idx="12"/>
          </p:nvPr>
        </p:nvSpPr>
        <p:spPr/>
        <p:txBody>
          <a:bodyPr/>
          <a:lstStyle>
            <a:lvl1pPr>
              <a:defRPr>
                <a:cs typeface="Arial" charset="0"/>
              </a:defRPr>
            </a:lvl1pPr>
          </a:lstStyle>
          <a:p>
            <a:pPr>
              <a:defRPr/>
            </a:pPr>
            <a:r>
              <a:rPr lang="en-US"/>
              <a:t>Company Confidential</a:t>
            </a:r>
            <a:br>
              <a:rPr lang="en-US"/>
            </a:br>
            <a:r>
              <a:rPr lang="en-US"/>
              <a:t>© 2011 Abbott</a:t>
            </a:r>
          </a:p>
        </p:txBody>
      </p:sp>
    </p:spTree>
    <p:extLst>
      <p:ext uri="{BB962C8B-B14F-4D97-AF65-F5344CB8AC3E}">
        <p14:creationId xmlns:p14="http://schemas.microsoft.com/office/powerpoint/2010/main" val="1330652548"/>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Blue Graphic Single Line Title">
    <p:spTree>
      <p:nvGrpSpPr>
        <p:cNvPr id="1" name=""/>
        <p:cNvGrpSpPr/>
        <p:nvPr/>
      </p:nvGrpSpPr>
      <p:grpSpPr>
        <a:xfrm>
          <a:off x="0" y="0"/>
          <a:ext cx="0" cy="0"/>
          <a:chOff x="0" y="0"/>
          <a:chExt cx="0" cy="0"/>
        </a:xfrm>
      </p:grpSpPr>
      <p:pic>
        <p:nvPicPr>
          <p:cNvPr id="11" name="Picture 10" descr="A picture containing animal&#10;&#10;Description automatically generated">
            <a:extLst>
              <a:ext uri="{FF2B5EF4-FFF2-40B4-BE49-F238E27FC236}">
                <a16:creationId xmlns:a16="http://schemas.microsoft.com/office/drawing/2014/main" id="{760CAE04-42F6-C14D-AB3C-36D5B9FC9F6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396"/>
            <a:ext cx="9144000" cy="5146293"/>
          </a:xfrm>
          <a:prstGeom prst="rect">
            <a:avLst/>
          </a:prstGeom>
        </p:spPr>
      </p:pic>
      <p:sp>
        <p:nvSpPr>
          <p:cNvPr id="2" name="Rectangle 1">
            <a:extLst>
              <a:ext uri="{FF2B5EF4-FFF2-40B4-BE49-F238E27FC236}">
                <a16:creationId xmlns:a16="http://schemas.microsoft.com/office/drawing/2014/main" id="{C638E5F3-76E5-C042-960D-4D3913A473AF}"/>
              </a:ext>
            </a:extLst>
          </p:cNvPr>
          <p:cNvSpPr/>
          <p:nvPr userDrawn="1"/>
        </p:nvSpPr>
        <p:spPr>
          <a:xfrm>
            <a:off x="0" y="0"/>
            <a:ext cx="9144000" cy="5143500"/>
          </a:xfrm>
          <a:prstGeom prst="rect">
            <a:avLst/>
          </a:prstGeom>
          <a:gradFill>
            <a:gsLst>
              <a:gs pos="59000">
                <a:schemeClr val="accent1">
                  <a:alpha val="96000"/>
                </a:schemeClr>
              </a:gs>
              <a:gs pos="25000">
                <a:schemeClr val="accent3">
                  <a:alpha val="0"/>
                </a:scheme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1" name="Picture 20">
            <a:extLst>
              <a:ext uri="{FF2B5EF4-FFF2-40B4-BE49-F238E27FC236}">
                <a16:creationId xmlns:a16="http://schemas.microsoft.com/office/drawing/2014/main" id="{C6865CC2-EE1E-B44E-B46B-DD0F56CB7AB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44119" y="382876"/>
            <a:ext cx="2624563" cy="558418"/>
          </a:xfrm>
          <a:prstGeom prst="rect">
            <a:avLst/>
          </a:prstGeom>
        </p:spPr>
      </p:pic>
      <p:sp>
        <p:nvSpPr>
          <p:cNvPr id="10" name="Title 1">
            <a:extLst>
              <a:ext uri="{FF2B5EF4-FFF2-40B4-BE49-F238E27FC236}">
                <a16:creationId xmlns:a16="http://schemas.microsoft.com/office/drawing/2014/main" id="{331B7D22-96C5-D744-AB8D-7183965D3C96}"/>
              </a:ext>
            </a:extLst>
          </p:cNvPr>
          <p:cNvSpPr>
            <a:spLocks noGrp="1"/>
          </p:cNvSpPr>
          <p:nvPr>
            <p:ph type="ctrTitle" hasCustomPrompt="1"/>
          </p:nvPr>
        </p:nvSpPr>
        <p:spPr bwMode="white">
          <a:xfrm>
            <a:off x="414163" y="1838266"/>
            <a:ext cx="8348837" cy="553998"/>
          </a:xfrm>
        </p:spPr>
        <p:txBody>
          <a:bodyPr wrap="square" anchor="ctr" anchorCtr="0">
            <a:spAutoFit/>
          </a:bodyPr>
          <a:lstStyle>
            <a:lvl1pPr algn="l">
              <a:defRPr sz="4000" b="1" i="0">
                <a:solidFill>
                  <a:schemeClr val="bg1"/>
                </a:solidFill>
                <a:latin typeface="Arial" panose="020B0604020202020204" pitchFamily="34" charset="0"/>
                <a:cs typeface="Arial" panose="020B0604020202020204" pitchFamily="34" charset="0"/>
              </a:defRPr>
            </a:lvl1pPr>
          </a:lstStyle>
          <a:p>
            <a:pPr lvl="0"/>
            <a:r>
              <a:rPr lang="en-US" dirty="0"/>
              <a:t>Single Line Title Here</a:t>
            </a:r>
          </a:p>
        </p:txBody>
      </p:sp>
      <p:cxnSp>
        <p:nvCxnSpPr>
          <p:cNvPr id="12" name="Straight Connector 11">
            <a:extLst>
              <a:ext uri="{FF2B5EF4-FFF2-40B4-BE49-F238E27FC236}">
                <a16:creationId xmlns:a16="http://schemas.microsoft.com/office/drawing/2014/main" id="{EB22C6B8-2F6B-8947-A2A3-ED9E370F7326}"/>
              </a:ext>
            </a:extLst>
          </p:cNvPr>
          <p:cNvCxnSpPr>
            <a:cxnSpLocks/>
          </p:cNvCxnSpPr>
          <p:nvPr userDrawn="1"/>
        </p:nvCxnSpPr>
        <p:spPr bwMode="white">
          <a:xfrm flipH="1">
            <a:off x="392897" y="3087443"/>
            <a:ext cx="2169460"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Text Placeholder 6">
            <a:extLst>
              <a:ext uri="{FF2B5EF4-FFF2-40B4-BE49-F238E27FC236}">
                <a16:creationId xmlns:a16="http://schemas.microsoft.com/office/drawing/2014/main" id="{9BC14C20-C069-724B-A635-DC1F5CCF8035}"/>
              </a:ext>
            </a:extLst>
          </p:cNvPr>
          <p:cNvSpPr>
            <a:spLocks noGrp="1"/>
          </p:cNvSpPr>
          <p:nvPr>
            <p:ph type="body" sz="quarter" idx="12" hasCustomPrompt="1"/>
          </p:nvPr>
        </p:nvSpPr>
        <p:spPr>
          <a:xfrm>
            <a:off x="414163" y="2452017"/>
            <a:ext cx="8327698" cy="406477"/>
          </a:xfrm>
        </p:spPr>
        <p:txBody>
          <a:bodyPr anchor="ctr" anchorCtr="0">
            <a:noAutofit/>
          </a:bodyPr>
          <a:lstStyle>
            <a:lvl1pPr marL="0" indent="0">
              <a:buFont typeface="Arial" panose="020B0604020202020204" pitchFamily="34" charset="0"/>
              <a:buNone/>
              <a:defRPr sz="2000">
                <a:solidFill>
                  <a:schemeClr val="bg1"/>
                </a:solidFill>
              </a:defRPr>
            </a:lvl1pPr>
            <a:lvl2pPr marL="0" indent="0">
              <a:buNone/>
              <a:defRPr>
                <a:solidFill>
                  <a:schemeClr val="bg2"/>
                </a:solidFill>
              </a:defRPr>
            </a:lvl2pPr>
            <a:lvl3pPr marL="228600" indent="0">
              <a:buNone/>
              <a:defRPr/>
            </a:lvl3pPr>
          </a:lstStyle>
          <a:p>
            <a:pPr lvl="0"/>
            <a:r>
              <a:rPr lang="en-US" dirty="0"/>
              <a:t>Speaker’s Full Name or Subtitle</a:t>
            </a:r>
          </a:p>
        </p:txBody>
      </p:sp>
      <p:sp>
        <p:nvSpPr>
          <p:cNvPr id="14" name="Text Placeholder 20">
            <a:extLst>
              <a:ext uri="{FF2B5EF4-FFF2-40B4-BE49-F238E27FC236}">
                <a16:creationId xmlns:a16="http://schemas.microsoft.com/office/drawing/2014/main" id="{939A0796-1F5C-6743-A1D0-11A18609B23E}"/>
              </a:ext>
            </a:extLst>
          </p:cNvPr>
          <p:cNvSpPr>
            <a:spLocks noGrp="1"/>
          </p:cNvSpPr>
          <p:nvPr>
            <p:ph type="body" sz="quarter" idx="13" hasCustomPrompt="1"/>
          </p:nvPr>
        </p:nvSpPr>
        <p:spPr>
          <a:xfrm>
            <a:off x="414163" y="3206949"/>
            <a:ext cx="8324523" cy="254000"/>
          </a:xfrm>
        </p:spPr>
        <p:txBody>
          <a:bodyPr anchor="ctr" anchorCtr="0">
            <a:normAutofit/>
          </a:bodyPr>
          <a:lstStyle>
            <a:lvl1pPr>
              <a:defRPr sz="1600">
                <a:solidFill>
                  <a:schemeClr val="accent4"/>
                </a:solidFill>
              </a:defRPr>
            </a:lvl1pPr>
          </a:lstStyle>
          <a:p>
            <a:r>
              <a:rPr lang="en-US" dirty="0"/>
              <a:t>Speaker title and/or date</a:t>
            </a:r>
          </a:p>
        </p:txBody>
      </p:sp>
      <p:sp>
        <p:nvSpPr>
          <p:cNvPr id="15" name="Footer Placeholder 8">
            <a:extLst>
              <a:ext uri="{FF2B5EF4-FFF2-40B4-BE49-F238E27FC236}">
                <a16:creationId xmlns:a16="http://schemas.microsoft.com/office/drawing/2014/main" id="{0B9CC9C9-D971-3041-A81C-BA9E6B2248B4}"/>
              </a:ext>
            </a:extLst>
          </p:cNvPr>
          <p:cNvSpPr>
            <a:spLocks noGrp="1"/>
          </p:cNvSpPr>
          <p:nvPr>
            <p:ph type="ftr" sz="quarter" idx="3"/>
          </p:nvPr>
        </p:nvSpPr>
        <p:spPr>
          <a:xfrm>
            <a:off x="381000" y="4695411"/>
            <a:ext cx="4572000" cy="187241"/>
          </a:xfrm>
          <a:prstGeom prst="rect">
            <a:avLst/>
          </a:prstGeom>
        </p:spPr>
        <p:txBody>
          <a:bodyPr vert="horz" lIns="0" tIns="0" rIns="0" bIns="0" rtlCol="0" anchor="b" anchorCtr="0"/>
          <a:lstStyle>
            <a:lvl1pPr algn="l">
              <a:defRPr sz="800">
                <a:solidFill>
                  <a:schemeClr val="bg2"/>
                </a:solidFill>
                <a:latin typeface="Arial" panose="020B0604020202020204" pitchFamily="34" charset="0"/>
                <a:cs typeface="Arial" panose="020B0604020202020204" pitchFamily="34" charset="0"/>
              </a:defRPr>
            </a:lvl1pPr>
            <a:lvl2pPr marL="0" indent="0">
              <a:defRPr sz="750"/>
            </a:lvl2pPr>
            <a:lvl3pPr marL="0" indent="0">
              <a:defRPr sz="750"/>
            </a:lvl3pPr>
            <a:lvl4pPr marL="0" indent="0">
              <a:defRPr sz="750"/>
            </a:lvl4pPr>
            <a:lvl5pPr marL="0" indent="0">
              <a:defRPr sz="750"/>
            </a:lvl5pPr>
            <a:lvl6pPr marL="0" indent="0">
              <a:defRPr sz="750"/>
            </a:lvl6pPr>
            <a:lvl7pPr marL="0" indent="0">
              <a:defRPr sz="750"/>
            </a:lvl7pPr>
            <a:lvl8pPr marL="0" indent="0">
              <a:defRPr sz="750"/>
            </a:lvl8pPr>
            <a:lvl9pPr marL="0" indent="0">
              <a:defRPr sz="750"/>
            </a:lvl9pPr>
          </a:lstStyle>
          <a:p>
            <a:r>
              <a:rPr lang="en-US"/>
              <a:t>© 2020 Cognizant</a:t>
            </a:r>
            <a:endParaRPr lang="en-US" dirty="0"/>
          </a:p>
        </p:txBody>
      </p:sp>
    </p:spTree>
    <p:extLst>
      <p:ext uri="{BB962C8B-B14F-4D97-AF65-F5344CB8AC3E}">
        <p14:creationId xmlns:p14="http://schemas.microsoft.com/office/powerpoint/2010/main" val="12680748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ue Graphic Double Line Title">
    <p:spTree>
      <p:nvGrpSpPr>
        <p:cNvPr id="1" name=""/>
        <p:cNvGrpSpPr/>
        <p:nvPr/>
      </p:nvGrpSpPr>
      <p:grpSpPr>
        <a:xfrm>
          <a:off x="0" y="0"/>
          <a:ext cx="0" cy="0"/>
          <a:chOff x="0" y="0"/>
          <a:chExt cx="0" cy="0"/>
        </a:xfrm>
      </p:grpSpPr>
      <p:pic>
        <p:nvPicPr>
          <p:cNvPr id="11" name="Picture 10" descr="A picture containing animal&#10;&#10;Description automatically generated">
            <a:extLst>
              <a:ext uri="{FF2B5EF4-FFF2-40B4-BE49-F238E27FC236}">
                <a16:creationId xmlns:a16="http://schemas.microsoft.com/office/drawing/2014/main" id="{760CAE04-42F6-C14D-AB3C-36D5B9FC9F6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396"/>
            <a:ext cx="9144000" cy="5146293"/>
          </a:xfrm>
          <a:prstGeom prst="rect">
            <a:avLst/>
          </a:prstGeom>
        </p:spPr>
      </p:pic>
      <p:sp>
        <p:nvSpPr>
          <p:cNvPr id="29" name="Rectangle 28">
            <a:extLst>
              <a:ext uri="{FF2B5EF4-FFF2-40B4-BE49-F238E27FC236}">
                <a16:creationId xmlns:a16="http://schemas.microsoft.com/office/drawing/2014/main" id="{C96E9237-80A4-8D4D-AF8F-78866C6D2C05}"/>
              </a:ext>
            </a:extLst>
          </p:cNvPr>
          <p:cNvSpPr/>
          <p:nvPr userDrawn="1"/>
        </p:nvSpPr>
        <p:spPr>
          <a:xfrm>
            <a:off x="0" y="0"/>
            <a:ext cx="9144000" cy="5143500"/>
          </a:xfrm>
          <a:prstGeom prst="rect">
            <a:avLst/>
          </a:prstGeom>
          <a:gradFill>
            <a:gsLst>
              <a:gs pos="59000">
                <a:schemeClr val="accent1">
                  <a:alpha val="96000"/>
                </a:schemeClr>
              </a:gs>
              <a:gs pos="25000">
                <a:schemeClr val="accent3">
                  <a:alpha val="0"/>
                </a:scheme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3E72939B-E866-3F48-956F-028BC0570F3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44119" y="382876"/>
            <a:ext cx="2624563" cy="558418"/>
          </a:xfrm>
          <a:prstGeom prst="rect">
            <a:avLst/>
          </a:prstGeom>
        </p:spPr>
      </p:pic>
      <p:sp>
        <p:nvSpPr>
          <p:cNvPr id="10" name="Title 1">
            <a:extLst>
              <a:ext uri="{FF2B5EF4-FFF2-40B4-BE49-F238E27FC236}">
                <a16:creationId xmlns:a16="http://schemas.microsoft.com/office/drawing/2014/main" id="{62C1B911-F437-1644-81AF-E4F0D63347D5}"/>
              </a:ext>
            </a:extLst>
          </p:cNvPr>
          <p:cNvSpPr>
            <a:spLocks noGrp="1"/>
          </p:cNvSpPr>
          <p:nvPr>
            <p:ph type="ctrTitle" hasCustomPrompt="1"/>
          </p:nvPr>
        </p:nvSpPr>
        <p:spPr bwMode="white">
          <a:xfrm>
            <a:off x="414163" y="1561267"/>
            <a:ext cx="8348837" cy="1107996"/>
          </a:xfrm>
        </p:spPr>
        <p:txBody>
          <a:bodyPr wrap="square" anchor="ctr" anchorCtr="0">
            <a:spAutoFit/>
          </a:bodyPr>
          <a:lstStyle>
            <a:lvl1pPr algn="l">
              <a:defRPr sz="4000" b="1" i="0">
                <a:solidFill>
                  <a:schemeClr val="bg1"/>
                </a:solidFill>
                <a:latin typeface="Arial" panose="020B0604020202020204" pitchFamily="34" charset="0"/>
                <a:cs typeface="Arial" panose="020B0604020202020204" pitchFamily="34" charset="0"/>
              </a:defRPr>
            </a:lvl1pPr>
          </a:lstStyle>
          <a:p>
            <a:pPr lvl="0"/>
            <a:r>
              <a:rPr lang="en-US" dirty="0"/>
              <a:t>Double Line Title Here</a:t>
            </a:r>
            <a:br>
              <a:rPr lang="en-US" dirty="0"/>
            </a:br>
            <a:r>
              <a:rPr lang="en-US" dirty="0"/>
              <a:t>Double Line Title Here</a:t>
            </a:r>
          </a:p>
        </p:txBody>
      </p:sp>
      <p:cxnSp>
        <p:nvCxnSpPr>
          <p:cNvPr id="12" name="Straight Connector 11">
            <a:extLst>
              <a:ext uri="{FF2B5EF4-FFF2-40B4-BE49-F238E27FC236}">
                <a16:creationId xmlns:a16="http://schemas.microsoft.com/office/drawing/2014/main" id="{36779121-E465-634B-B2F7-19C558723B11}"/>
              </a:ext>
            </a:extLst>
          </p:cNvPr>
          <p:cNvCxnSpPr>
            <a:cxnSpLocks/>
          </p:cNvCxnSpPr>
          <p:nvPr userDrawn="1"/>
        </p:nvCxnSpPr>
        <p:spPr bwMode="white">
          <a:xfrm flipH="1">
            <a:off x="392897" y="3365738"/>
            <a:ext cx="2169460"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Text Placeholder 6">
            <a:extLst>
              <a:ext uri="{FF2B5EF4-FFF2-40B4-BE49-F238E27FC236}">
                <a16:creationId xmlns:a16="http://schemas.microsoft.com/office/drawing/2014/main" id="{B6882BFA-92D1-754C-8A6B-468712FCC892}"/>
              </a:ext>
            </a:extLst>
          </p:cNvPr>
          <p:cNvSpPr>
            <a:spLocks noGrp="1"/>
          </p:cNvSpPr>
          <p:nvPr>
            <p:ph type="body" sz="quarter" idx="12" hasCustomPrompt="1"/>
          </p:nvPr>
        </p:nvSpPr>
        <p:spPr>
          <a:xfrm>
            <a:off x="414163" y="2730312"/>
            <a:ext cx="8327698" cy="406477"/>
          </a:xfrm>
        </p:spPr>
        <p:txBody>
          <a:bodyPr anchor="ctr" anchorCtr="0">
            <a:noAutofit/>
          </a:bodyPr>
          <a:lstStyle>
            <a:lvl1pPr marL="0" indent="0">
              <a:buFont typeface="Arial" panose="020B0604020202020204" pitchFamily="34" charset="0"/>
              <a:buNone/>
              <a:defRPr sz="2000">
                <a:solidFill>
                  <a:schemeClr val="bg1"/>
                </a:solidFill>
              </a:defRPr>
            </a:lvl1pPr>
            <a:lvl2pPr marL="0" indent="0">
              <a:buNone/>
              <a:defRPr>
                <a:solidFill>
                  <a:schemeClr val="bg2"/>
                </a:solidFill>
              </a:defRPr>
            </a:lvl2pPr>
            <a:lvl3pPr marL="228600" indent="0">
              <a:buNone/>
              <a:defRPr/>
            </a:lvl3pPr>
          </a:lstStyle>
          <a:p>
            <a:pPr lvl="0"/>
            <a:r>
              <a:rPr lang="en-US" dirty="0"/>
              <a:t>Speaker’s Full Name or Subtitle</a:t>
            </a:r>
          </a:p>
        </p:txBody>
      </p:sp>
      <p:sp>
        <p:nvSpPr>
          <p:cNvPr id="14" name="Text Placeholder 20">
            <a:extLst>
              <a:ext uri="{FF2B5EF4-FFF2-40B4-BE49-F238E27FC236}">
                <a16:creationId xmlns:a16="http://schemas.microsoft.com/office/drawing/2014/main" id="{E25F6749-10D1-E840-B58E-0BD71C6C4BD7}"/>
              </a:ext>
            </a:extLst>
          </p:cNvPr>
          <p:cNvSpPr>
            <a:spLocks noGrp="1"/>
          </p:cNvSpPr>
          <p:nvPr>
            <p:ph type="body" sz="quarter" idx="13" hasCustomPrompt="1"/>
          </p:nvPr>
        </p:nvSpPr>
        <p:spPr>
          <a:xfrm>
            <a:off x="414163" y="3485244"/>
            <a:ext cx="8324523" cy="254000"/>
          </a:xfrm>
        </p:spPr>
        <p:txBody>
          <a:bodyPr anchor="ctr" anchorCtr="0">
            <a:normAutofit/>
          </a:bodyPr>
          <a:lstStyle>
            <a:lvl1pPr>
              <a:defRPr sz="1600">
                <a:solidFill>
                  <a:schemeClr val="accent4"/>
                </a:solidFill>
              </a:defRPr>
            </a:lvl1pPr>
          </a:lstStyle>
          <a:p>
            <a:r>
              <a:rPr lang="en-US" dirty="0"/>
              <a:t>Speaker title and/or date</a:t>
            </a:r>
          </a:p>
        </p:txBody>
      </p:sp>
      <p:sp>
        <p:nvSpPr>
          <p:cNvPr id="15" name="Footer Placeholder 8">
            <a:extLst>
              <a:ext uri="{FF2B5EF4-FFF2-40B4-BE49-F238E27FC236}">
                <a16:creationId xmlns:a16="http://schemas.microsoft.com/office/drawing/2014/main" id="{9E90ED61-02F0-014B-ABEE-2397CF3B968C}"/>
              </a:ext>
            </a:extLst>
          </p:cNvPr>
          <p:cNvSpPr>
            <a:spLocks noGrp="1"/>
          </p:cNvSpPr>
          <p:nvPr>
            <p:ph type="ftr" sz="quarter" idx="3"/>
          </p:nvPr>
        </p:nvSpPr>
        <p:spPr>
          <a:xfrm>
            <a:off x="381000" y="4695411"/>
            <a:ext cx="4572000" cy="187241"/>
          </a:xfrm>
          <a:prstGeom prst="rect">
            <a:avLst/>
          </a:prstGeom>
        </p:spPr>
        <p:txBody>
          <a:bodyPr vert="horz" lIns="0" tIns="0" rIns="0" bIns="0" rtlCol="0" anchor="b" anchorCtr="0"/>
          <a:lstStyle>
            <a:lvl1pPr algn="l">
              <a:defRPr sz="800">
                <a:solidFill>
                  <a:schemeClr val="bg2"/>
                </a:solidFill>
                <a:latin typeface="Arial" panose="020B0604020202020204" pitchFamily="34" charset="0"/>
                <a:cs typeface="Arial" panose="020B0604020202020204" pitchFamily="34" charset="0"/>
              </a:defRPr>
            </a:lvl1pPr>
            <a:lvl2pPr marL="0" indent="0">
              <a:defRPr sz="750"/>
            </a:lvl2pPr>
            <a:lvl3pPr marL="0" indent="0">
              <a:defRPr sz="750"/>
            </a:lvl3pPr>
            <a:lvl4pPr marL="0" indent="0">
              <a:defRPr sz="750"/>
            </a:lvl4pPr>
            <a:lvl5pPr marL="0" indent="0">
              <a:defRPr sz="750"/>
            </a:lvl5pPr>
            <a:lvl6pPr marL="0" indent="0">
              <a:defRPr sz="750"/>
            </a:lvl6pPr>
            <a:lvl7pPr marL="0" indent="0">
              <a:defRPr sz="750"/>
            </a:lvl7pPr>
            <a:lvl8pPr marL="0" indent="0">
              <a:defRPr sz="750"/>
            </a:lvl8pPr>
            <a:lvl9pPr marL="0" indent="0">
              <a:defRPr sz="750"/>
            </a:lvl9pPr>
          </a:lstStyle>
          <a:p>
            <a:r>
              <a:rPr lang="en-US"/>
              <a:t>© 2020 Cognizant</a:t>
            </a:r>
            <a:endParaRPr lang="en-US" dirty="0"/>
          </a:p>
        </p:txBody>
      </p:sp>
    </p:spTree>
    <p:extLst>
      <p:ext uri="{BB962C8B-B14F-4D97-AF65-F5344CB8AC3E}">
        <p14:creationId xmlns:p14="http://schemas.microsoft.com/office/powerpoint/2010/main" val="27839246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ue Speed Graphic Single Line Titl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404F555-4B35-F044-B7D0-D32F73D755D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pic>
        <p:nvPicPr>
          <p:cNvPr id="21" name="Picture 20">
            <a:extLst>
              <a:ext uri="{FF2B5EF4-FFF2-40B4-BE49-F238E27FC236}">
                <a16:creationId xmlns:a16="http://schemas.microsoft.com/office/drawing/2014/main" id="{C6865CC2-EE1E-B44E-B46B-DD0F56CB7AB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44119" y="382876"/>
            <a:ext cx="2624563" cy="558418"/>
          </a:xfrm>
          <a:prstGeom prst="rect">
            <a:avLst/>
          </a:prstGeom>
        </p:spPr>
      </p:pic>
      <p:sp>
        <p:nvSpPr>
          <p:cNvPr id="14" name="Title 1">
            <a:extLst>
              <a:ext uri="{FF2B5EF4-FFF2-40B4-BE49-F238E27FC236}">
                <a16:creationId xmlns:a16="http://schemas.microsoft.com/office/drawing/2014/main" id="{FE1258A4-09D8-664D-934C-0C07D252D404}"/>
              </a:ext>
            </a:extLst>
          </p:cNvPr>
          <p:cNvSpPr>
            <a:spLocks noGrp="1"/>
          </p:cNvSpPr>
          <p:nvPr>
            <p:ph type="ctrTitle" hasCustomPrompt="1"/>
          </p:nvPr>
        </p:nvSpPr>
        <p:spPr bwMode="white">
          <a:xfrm>
            <a:off x="414163" y="1838266"/>
            <a:ext cx="8348837" cy="553998"/>
          </a:xfrm>
        </p:spPr>
        <p:txBody>
          <a:bodyPr wrap="square" anchor="ctr" anchorCtr="0">
            <a:spAutoFit/>
          </a:bodyPr>
          <a:lstStyle>
            <a:lvl1pPr algn="l">
              <a:defRPr sz="4000" b="1" i="0">
                <a:solidFill>
                  <a:schemeClr val="bg1"/>
                </a:solidFill>
                <a:latin typeface="Arial" panose="020B0604020202020204" pitchFamily="34" charset="0"/>
                <a:cs typeface="Arial" panose="020B0604020202020204" pitchFamily="34" charset="0"/>
              </a:defRPr>
            </a:lvl1pPr>
          </a:lstStyle>
          <a:p>
            <a:pPr lvl="0"/>
            <a:r>
              <a:rPr lang="en-US" dirty="0"/>
              <a:t>Single Line Title Here</a:t>
            </a:r>
          </a:p>
        </p:txBody>
      </p:sp>
      <p:cxnSp>
        <p:nvCxnSpPr>
          <p:cNvPr id="15" name="Straight Connector 14">
            <a:extLst>
              <a:ext uri="{FF2B5EF4-FFF2-40B4-BE49-F238E27FC236}">
                <a16:creationId xmlns:a16="http://schemas.microsoft.com/office/drawing/2014/main" id="{FDA0D648-BD2B-5645-81FD-088044B6FFDC}"/>
              </a:ext>
            </a:extLst>
          </p:cNvPr>
          <p:cNvCxnSpPr>
            <a:cxnSpLocks/>
          </p:cNvCxnSpPr>
          <p:nvPr userDrawn="1"/>
        </p:nvCxnSpPr>
        <p:spPr bwMode="white">
          <a:xfrm flipH="1">
            <a:off x="392897" y="3087443"/>
            <a:ext cx="2169460"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16" name="Text Placeholder 6">
            <a:extLst>
              <a:ext uri="{FF2B5EF4-FFF2-40B4-BE49-F238E27FC236}">
                <a16:creationId xmlns:a16="http://schemas.microsoft.com/office/drawing/2014/main" id="{FF9AFFB6-D22A-3C4E-9092-D2D3A372AC03}"/>
              </a:ext>
            </a:extLst>
          </p:cNvPr>
          <p:cNvSpPr>
            <a:spLocks noGrp="1"/>
          </p:cNvSpPr>
          <p:nvPr>
            <p:ph type="body" sz="quarter" idx="12" hasCustomPrompt="1"/>
          </p:nvPr>
        </p:nvSpPr>
        <p:spPr>
          <a:xfrm>
            <a:off x="414163" y="2452017"/>
            <a:ext cx="8327698" cy="406477"/>
          </a:xfrm>
        </p:spPr>
        <p:txBody>
          <a:bodyPr anchor="ctr" anchorCtr="0">
            <a:noAutofit/>
          </a:bodyPr>
          <a:lstStyle>
            <a:lvl1pPr marL="0" indent="0">
              <a:buFont typeface="Arial" panose="020B0604020202020204" pitchFamily="34" charset="0"/>
              <a:buNone/>
              <a:defRPr sz="2000">
                <a:solidFill>
                  <a:schemeClr val="bg1"/>
                </a:solidFill>
              </a:defRPr>
            </a:lvl1pPr>
            <a:lvl2pPr marL="0" indent="0">
              <a:buNone/>
              <a:defRPr>
                <a:solidFill>
                  <a:schemeClr val="bg2"/>
                </a:solidFill>
              </a:defRPr>
            </a:lvl2pPr>
            <a:lvl3pPr marL="228600" indent="0">
              <a:buNone/>
              <a:defRPr/>
            </a:lvl3pPr>
          </a:lstStyle>
          <a:p>
            <a:pPr lvl="0"/>
            <a:r>
              <a:rPr lang="en-US" dirty="0"/>
              <a:t>Speaker’s Full Name or Subtitle</a:t>
            </a:r>
          </a:p>
        </p:txBody>
      </p:sp>
      <p:sp>
        <p:nvSpPr>
          <p:cNvPr id="23" name="Text Placeholder 20">
            <a:extLst>
              <a:ext uri="{FF2B5EF4-FFF2-40B4-BE49-F238E27FC236}">
                <a16:creationId xmlns:a16="http://schemas.microsoft.com/office/drawing/2014/main" id="{C7EEFB4D-8BD1-7A49-BC27-5F48B29E81C5}"/>
              </a:ext>
            </a:extLst>
          </p:cNvPr>
          <p:cNvSpPr>
            <a:spLocks noGrp="1"/>
          </p:cNvSpPr>
          <p:nvPr>
            <p:ph type="body" sz="quarter" idx="13" hasCustomPrompt="1"/>
          </p:nvPr>
        </p:nvSpPr>
        <p:spPr>
          <a:xfrm>
            <a:off x="414163" y="3206949"/>
            <a:ext cx="8324523" cy="254000"/>
          </a:xfrm>
        </p:spPr>
        <p:txBody>
          <a:bodyPr anchor="ctr" anchorCtr="0">
            <a:normAutofit/>
          </a:bodyPr>
          <a:lstStyle>
            <a:lvl1pPr>
              <a:defRPr sz="1600">
                <a:solidFill>
                  <a:schemeClr val="accent4"/>
                </a:solidFill>
              </a:defRPr>
            </a:lvl1pPr>
          </a:lstStyle>
          <a:p>
            <a:r>
              <a:rPr lang="en-US" dirty="0"/>
              <a:t>Speaker title and/or date</a:t>
            </a:r>
          </a:p>
        </p:txBody>
      </p:sp>
      <p:sp>
        <p:nvSpPr>
          <p:cNvPr id="24" name="Footer Placeholder 8">
            <a:extLst>
              <a:ext uri="{FF2B5EF4-FFF2-40B4-BE49-F238E27FC236}">
                <a16:creationId xmlns:a16="http://schemas.microsoft.com/office/drawing/2014/main" id="{C7676DE8-F28E-344A-8FEC-386AE8A49C64}"/>
              </a:ext>
            </a:extLst>
          </p:cNvPr>
          <p:cNvSpPr>
            <a:spLocks noGrp="1"/>
          </p:cNvSpPr>
          <p:nvPr>
            <p:ph type="ftr" sz="quarter" idx="3"/>
          </p:nvPr>
        </p:nvSpPr>
        <p:spPr>
          <a:xfrm>
            <a:off x="381000" y="4695411"/>
            <a:ext cx="4572000" cy="187241"/>
          </a:xfrm>
          <a:prstGeom prst="rect">
            <a:avLst/>
          </a:prstGeom>
        </p:spPr>
        <p:txBody>
          <a:bodyPr vert="horz" lIns="0" tIns="0" rIns="0" bIns="0" rtlCol="0" anchor="b" anchorCtr="0"/>
          <a:lstStyle>
            <a:lvl1pPr algn="l">
              <a:defRPr sz="800">
                <a:solidFill>
                  <a:schemeClr val="bg2"/>
                </a:solidFill>
                <a:latin typeface="Arial" panose="020B0604020202020204" pitchFamily="34" charset="0"/>
                <a:cs typeface="Arial" panose="020B0604020202020204" pitchFamily="34" charset="0"/>
              </a:defRPr>
            </a:lvl1pPr>
            <a:lvl2pPr marL="0" indent="0">
              <a:defRPr sz="750"/>
            </a:lvl2pPr>
            <a:lvl3pPr marL="0" indent="0">
              <a:defRPr sz="750"/>
            </a:lvl3pPr>
            <a:lvl4pPr marL="0" indent="0">
              <a:defRPr sz="750"/>
            </a:lvl4pPr>
            <a:lvl5pPr marL="0" indent="0">
              <a:defRPr sz="750"/>
            </a:lvl5pPr>
            <a:lvl6pPr marL="0" indent="0">
              <a:defRPr sz="750"/>
            </a:lvl6pPr>
            <a:lvl7pPr marL="0" indent="0">
              <a:defRPr sz="750"/>
            </a:lvl7pPr>
            <a:lvl8pPr marL="0" indent="0">
              <a:defRPr sz="750"/>
            </a:lvl8pPr>
            <a:lvl9pPr marL="0" indent="0">
              <a:defRPr sz="750"/>
            </a:lvl9pPr>
          </a:lstStyle>
          <a:p>
            <a:r>
              <a:rPr lang="en-US"/>
              <a:t>© 2020 Cognizant</a:t>
            </a:r>
            <a:endParaRPr lang="en-US" dirty="0"/>
          </a:p>
        </p:txBody>
      </p:sp>
    </p:spTree>
    <p:extLst>
      <p:ext uri="{BB962C8B-B14F-4D97-AF65-F5344CB8AC3E}">
        <p14:creationId xmlns:p14="http://schemas.microsoft.com/office/powerpoint/2010/main" val="36748005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ue Speed Graphic Double Line Titl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1380DC35-22AA-CB4D-B036-9AE68A672CD3}"/>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pic>
        <p:nvPicPr>
          <p:cNvPr id="27" name="Picture 26">
            <a:extLst>
              <a:ext uri="{FF2B5EF4-FFF2-40B4-BE49-F238E27FC236}">
                <a16:creationId xmlns:a16="http://schemas.microsoft.com/office/drawing/2014/main" id="{3E72939B-E866-3F48-956F-028BC0570F3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44119" y="382876"/>
            <a:ext cx="2624563" cy="558418"/>
          </a:xfrm>
          <a:prstGeom prst="rect">
            <a:avLst/>
          </a:prstGeom>
        </p:spPr>
      </p:pic>
      <p:sp>
        <p:nvSpPr>
          <p:cNvPr id="9" name="Title 1">
            <a:extLst>
              <a:ext uri="{FF2B5EF4-FFF2-40B4-BE49-F238E27FC236}">
                <a16:creationId xmlns:a16="http://schemas.microsoft.com/office/drawing/2014/main" id="{1A8502E8-6D49-0148-8E79-74D110828003}"/>
              </a:ext>
            </a:extLst>
          </p:cNvPr>
          <p:cNvSpPr>
            <a:spLocks noGrp="1"/>
          </p:cNvSpPr>
          <p:nvPr>
            <p:ph type="ctrTitle" hasCustomPrompt="1"/>
          </p:nvPr>
        </p:nvSpPr>
        <p:spPr bwMode="white">
          <a:xfrm>
            <a:off x="414163" y="1561267"/>
            <a:ext cx="8348837" cy="1107996"/>
          </a:xfrm>
        </p:spPr>
        <p:txBody>
          <a:bodyPr wrap="square" anchor="ctr" anchorCtr="0">
            <a:spAutoFit/>
          </a:bodyPr>
          <a:lstStyle>
            <a:lvl1pPr algn="l">
              <a:defRPr sz="4000" b="1" i="0">
                <a:solidFill>
                  <a:schemeClr val="bg1"/>
                </a:solidFill>
                <a:latin typeface="Arial" panose="020B0604020202020204" pitchFamily="34" charset="0"/>
                <a:cs typeface="Arial" panose="020B0604020202020204" pitchFamily="34" charset="0"/>
              </a:defRPr>
            </a:lvl1pPr>
          </a:lstStyle>
          <a:p>
            <a:pPr lvl="0"/>
            <a:r>
              <a:rPr lang="en-US" dirty="0"/>
              <a:t>Double Line Title Here</a:t>
            </a:r>
            <a:br>
              <a:rPr lang="en-US" dirty="0"/>
            </a:br>
            <a:r>
              <a:rPr lang="en-US" dirty="0"/>
              <a:t>Double Line Title Here</a:t>
            </a:r>
          </a:p>
        </p:txBody>
      </p:sp>
      <p:cxnSp>
        <p:nvCxnSpPr>
          <p:cNvPr id="11" name="Straight Connector 10">
            <a:extLst>
              <a:ext uri="{FF2B5EF4-FFF2-40B4-BE49-F238E27FC236}">
                <a16:creationId xmlns:a16="http://schemas.microsoft.com/office/drawing/2014/main" id="{CC3AB9D5-63D5-C845-9EE9-47323B47D8D3}"/>
              </a:ext>
            </a:extLst>
          </p:cNvPr>
          <p:cNvCxnSpPr>
            <a:cxnSpLocks/>
          </p:cNvCxnSpPr>
          <p:nvPr userDrawn="1"/>
        </p:nvCxnSpPr>
        <p:spPr bwMode="white">
          <a:xfrm flipH="1">
            <a:off x="392897" y="3365738"/>
            <a:ext cx="2169460"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12" name="Text Placeholder 6">
            <a:extLst>
              <a:ext uri="{FF2B5EF4-FFF2-40B4-BE49-F238E27FC236}">
                <a16:creationId xmlns:a16="http://schemas.microsoft.com/office/drawing/2014/main" id="{CF1D9D5A-91BF-5D48-B927-A5B58455E5A2}"/>
              </a:ext>
            </a:extLst>
          </p:cNvPr>
          <p:cNvSpPr>
            <a:spLocks noGrp="1"/>
          </p:cNvSpPr>
          <p:nvPr>
            <p:ph type="body" sz="quarter" idx="12" hasCustomPrompt="1"/>
          </p:nvPr>
        </p:nvSpPr>
        <p:spPr>
          <a:xfrm>
            <a:off x="414163" y="2730312"/>
            <a:ext cx="8327698" cy="406477"/>
          </a:xfrm>
        </p:spPr>
        <p:txBody>
          <a:bodyPr anchor="ctr" anchorCtr="0">
            <a:noAutofit/>
          </a:bodyPr>
          <a:lstStyle>
            <a:lvl1pPr marL="0" indent="0">
              <a:buFont typeface="Arial" panose="020B0604020202020204" pitchFamily="34" charset="0"/>
              <a:buNone/>
              <a:defRPr sz="2000">
                <a:solidFill>
                  <a:schemeClr val="bg1"/>
                </a:solidFill>
              </a:defRPr>
            </a:lvl1pPr>
            <a:lvl2pPr marL="0" indent="0">
              <a:buNone/>
              <a:defRPr>
                <a:solidFill>
                  <a:schemeClr val="bg2"/>
                </a:solidFill>
              </a:defRPr>
            </a:lvl2pPr>
            <a:lvl3pPr marL="228600" indent="0">
              <a:buNone/>
              <a:defRPr/>
            </a:lvl3pPr>
          </a:lstStyle>
          <a:p>
            <a:pPr lvl="0"/>
            <a:r>
              <a:rPr lang="en-US" dirty="0"/>
              <a:t>Speaker’s Full Name or Subtitle</a:t>
            </a:r>
          </a:p>
        </p:txBody>
      </p:sp>
      <p:sp>
        <p:nvSpPr>
          <p:cNvPr id="13" name="Text Placeholder 20">
            <a:extLst>
              <a:ext uri="{FF2B5EF4-FFF2-40B4-BE49-F238E27FC236}">
                <a16:creationId xmlns:a16="http://schemas.microsoft.com/office/drawing/2014/main" id="{5ACADCEC-F0AC-1A4F-BF69-1862F17AB2DB}"/>
              </a:ext>
            </a:extLst>
          </p:cNvPr>
          <p:cNvSpPr>
            <a:spLocks noGrp="1"/>
          </p:cNvSpPr>
          <p:nvPr>
            <p:ph type="body" sz="quarter" idx="13" hasCustomPrompt="1"/>
          </p:nvPr>
        </p:nvSpPr>
        <p:spPr>
          <a:xfrm>
            <a:off x="414163" y="3485244"/>
            <a:ext cx="8324523" cy="254000"/>
          </a:xfrm>
        </p:spPr>
        <p:txBody>
          <a:bodyPr anchor="ctr" anchorCtr="0">
            <a:normAutofit/>
          </a:bodyPr>
          <a:lstStyle>
            <a:lvl1pPr>
              <a:defRPr sz="1600">
                <a:solidFill>
                  <a:schemeClr val="accent4"/>
                </a:solidFill>
              </a:defRPr>
            </a:lvl1pPr>
          </a:lstStyle>
          <a:p>
            <a:r>
              <a:rPr lang="en-US" dirty="0"/>
              <a:t>Speaker title and/or date</a:t>
            </a:r>
          </a:p>
        </p:txBody>
      </p:sp>
      <p:sp>
        <p:nvSpPr>
          <p:cNvPr id="14" name="Footer Placeholder 8">
            <a:extLst>
              <a:ext uri="{FF2B5EF4-FFF2-40B4-BE49-F238E27FC236}">
                <a16:creationId xmlns:a16="http://schemas.microsoft.com/office/drawing/2014/main" id="{EC4C956A-E6D9-D24C-87B4-60CBB21635C7}"/>
              </a:ext>
            </a:extLst>
          </p:cNvPr>
          <p:cNvSpPr>
            <a:spLocks noGrp="1"/>
          </p:cNvSpPr>
          <p:nvPr>
            <p:ph type="ftr" sz="quarter" idx="3"/>
          </p:nvPr>
        </p:nvSpPr>
        <p:spPr>
          <a:xfrm>
            <a:off x="381000" y="4695411"/>
            <a:ext cx="4572000" cy="187241"/>
          </a:xfrm>
          <a:prstGeom prst="rect">
            <a:avLst/>
          </a:prstGeom>
        </p:spPr>
        <p:txBody>
          <a:bodyPr vert="horz" lIns="0" tIns="0" rIns="0" bIns="0" rtlCol="0" anchor="b" anchorCtr="0"/>
          <a:lstStyle>
            <a:lvl1pPr algn="l">
              <a:defRPr sz="800">
                <a:solidFill>
                  <a:schemeClr val="bg2"/>
                </a:solidFill>
                <a:latin typeface="Arial" panose="020B0604020202020204" pitchFamily="34" charset="0"/>
                <a:cs typeface="Arial" panose="020B0604020202020204" pitchFamily="34" charset="0"/>
              </a:defRPr>
            </a:lvl1pPr>
            <a:lvl2pPr marL="0" indent="0">
              <a:defRPr sz="750"/>
            </a:lvl2pPr>
            <a:lvl3pPr marL="0" indent="0">
              <a:defRPr sz="750"/>
            </a:lvl3pPr>
            <a:lvl4pPr marL="0" indent="0">
              <a:defRPr sz="750"/>
            </a:lvl4pPr>
            <a:lvl5pPr marL="0" indent="0">
              <a:defRPr sz="750"/>
            </a:lvl5pPr>
            <a:lvl6pPr marL="0" indent="0">
              <a:defRPr sz="750"/>
            </a:lvl6pPr>
            <a:lvl7pPr marL="0" indent="0">
              <a:defRPr sz="750"/>
            </a:lvl7pPr>
            <a:lvl8pPr marL="0" indent="0">
              <a:defRPr sz="750"/>
            </a:lvl8pPr>
            <a:lvl9pPr marL="0" indent="0">
              <a:defRPr sz="750"/>
            </a:lvl9pPr>
          </a:lstStyle>
          <a:p>
            <a:r>
              <a:rPr lang="en-US"/>
              <a:t>© 2020 Cognizant</a:t>
            </a:r>
            <a:endParaRPr lang="en-US" dirty="0"/>
          </a:p>
        </p:txBody>
      </p:sp>
    </p:spTree>
    <p:extLst>
      <p:ext uri="{BB962C8B-B14F-4D97-AF65-F5344CB8AC3E}">
        <p14:creationId xmlns:p14="http://schemas.microsoft.com/office/powerpoint/2010/main" val="4178153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White Cover + Client Logo_Single">
    <p:spTree>
      <p:nvGrpSpPr>
        <p:cNvPr id="1" name=""/>
        <p:cNvGrpSpPr/>
        <p:nvPr/>
      </p:nvGrpSpPr>
      <p:grpSpPr>
        <a:xfrm>
          <a:off x="0" y="0"/>
          <a:ext cx="0" cy="0"/>
          <a:chOff x="0" y="0"/>
          <a:chExt cx="0" cy="0"/>
        </a:xfrm>
      </p:grpSpPr>
      <p:pic>
        <p:nvPicPr>
          <p:cNvPr id="19" name="Picture 18" descr="A close up of a sign&#10;&#10;Description automatically generated">
            <a:extLst>
              <a:ext uri="{FF2B5EF4-FFF2-40B4-BE49-F238E27FC236}">
                <a16:creationId xmlns:a16="http://schemas.microsoft.com/office/drawing/2014/main" id="{729CBCB3-DFC4-6A43-9125-F8D01C1DBC9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31956" y="79601"/>
            <a:ext cx="3237409" cy="1171967"/>
          </a:xfrm>
          <a:prstGeom prst="rect">
            <a:avLst/>
          </a:prstGeom>
        </p:spPr>
      </p:pic>
      <p:sp>
        <p:nvSpPr>
          <p:cNvPr id="20" name="Picture Placeholder 3">
            <a:extLst>
              <a:ext uri="{FF2B5EF4-FFF2-40B4-BE49-F238E27FC236}">
                <a16:creationId xmlns:a16="http://schemas.microsoft.com/office/drawing/2014/main" id="{DF24104C-8FB7-894E-951E-C148D518F3FB}"/>
              </a:ext>
            </a:extLst>
          </p:cNvPr>
          <p:cNvSpPr>
            <a:spLocks noGrp="1"/>
          </p:cNvSpPr>
          <p:nvPr>
            <p:ph type="pic" sz="quarter" idx="14" hasCustomPrompt="1"/>
          </p:nvPr>
        </p:nvSpPr>
        <p:spPr>
          <a:xfrm>
            <a:off x="3514013" y="306715"/>
            <a:ext cx="2777457" cy="614363"/>
          </a:xfrm>
          <a:noFill/>
        </p:spPr>
        <p:txBody>
          <a:bodyPr anchor="ctr" anchorCtr="0"/>
          <a:lstStyle>
            <a:lvl1pPr algn="ctr">
              <a:defRPr>
                <a:solidFill>
                  <a:schemeClr val="tx2">
                    <a:lumMod val="75000"/>
                    <a:lumOff val="25000"/>
                  </a:schemeClr>
                </a:solidFill>
              </a:defRPr>
            </a:lvl1pPr>
          </a:lstStyle>
          <a:p>
            <a:r>
              <a:rPr lang="en-US" dirty="0"/>
              <a:t>Insert Client or Partner Logo Here</a:t>
            </a:r>
          </a:p>
        </p:txBody>
      </p:sp>
      <p:sp>
        <p:nvSpPr>
          <p:cNvPr id="13" name="Title 1">
            <a:extLst>
              <a:ext uri="{FF2B5EF4-FFF2-40B4-BE49-F238E27FC236}">
                <a16:creationId xmlns:a16="http://schemas.microsoft.com/office/drawing/2014/main" id="{05470BAA-EBF9-104C-B584-E602EA7C40D9}"/>
              </a:ext>
            </a:extLst>
          </p:cNvPr>
          <p:cNvSpPr>
            <a:spLocks noGrp="1"/>
          </p:cNvSpPr>
          <p:nvPr>
            <p:ph type="ctrTitle" hasCustomPrompt="1"/>
          </p:nvPr>
        </p:nvSpPr>
        <p:spPr bwMode="white">
          <a:xfrm>
            <a:off x="414163" y="1838266"/>
            <a:ext cx="8348837" cy="553998"/>
          </a:xfrm>
        </p:spPr>
        <p:txBody>
          <a:bodyPr wrap="square" anchor="ctr" anchorCtr="0">
            <a:spAutoFit/>
          </a:bodyPr>
          <a:lstStyle>
            <a:lvl1pPr algn="l">
              <a:defRPr sz="4000" b="1" i="0">
                <a:solidFill>
                  <a:schemeClr val="accent2"/>
                </a:solidFill>
                <a:latin typeface="Arial" panose="020B0604020202020204" pitchFamily="34" charset="0"/>
                <a:cs typeface="Arial" panose="020B0604020202020204" pitchFamily="34" charset="0"/>
              </a:defRPr>
            </a:lvl1pPr>
          </a:lstStyle>
          <a:p>
            <a:pPr lvl="0"/>
            <a:r>
              <a:rPr lang="en-US" dirty="0"/>
              <a:t>Single Line Title Here</a:t>
            </a:r>
          </a:p>
        </p:txBody>
      </p:sp>
      <p:cxnSp>
        <p:nvCxnSpPr>
          <p:cNvPr id="15" name="Straight Connector 14">
            <a:extLst>
              <a:ext uri="{FF2B5EF4-FFF2-40B4-BE49-F238E27FC236}">
                <a16:creationId xmlns:a16="http://schemas.microsoft.com/office/drawing/2014/main" id="{2E88B880-0C43-D846-8830-8FD4A742FB42}"/>
              </a:ext>
            </a:extLst>
          </p:cNvPr>
          <p:cNvCxnSpPr>
            <a:cxnSpLocks/>
          </p:cNvCxnSpPr>
          <p:nvPr userDrawn="1"/>
        </p:nvCxnSpPr>
        <p:spPr bwMode="white">
          <a:xfrm flipH="1">
            <a:off x="392897" y="3087443"/>
            <a:ext cx="2169460"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16" name="Text Placeholder 6">
            <a:extLst>
              <a:ext uri="{FF2B5EF4-FFF2-40B4-BE49-F238E27FC236}">
                <a16:creationId xmlns:a16="http://schemas.microsoft.com/office/drawing/2014/main" id="{8691E4B0-6503-2048-9FDD-2EABA64EA67C}"/>
              </a:ext>
            </a:extLst>
          </p:cNvPr>
          <p:cNvSpPr>
            <a:spLocks noGrp="1"/>
          </p:cNvSpPr>
          <p:nvPr>
            <p:ph type="body" sz="quarter" idx="12" hasCustomPrompt="1"/>
          </p:nvPr>
        </p:nvSpPr>
        <p:spPr>
          <a:xfrm>
            <a:off x="414163" y="2452017"/>
            <a:ext cx="8327698" cy="406477"/>
          </a:xfrm>
        </p:spPr>
        <p:txBody>
          <a:bodyPr anchor="ctr" anchorCtr="0">
            <a:noAutofit/>
          </a:bodyPr>
          <a:lstStyle>
            <a:lvl1pPr marL="0" indent="0">
              <a:buFont typeface="Arial" panose="020B0604020202020204" pitchFamily="34" charset="0"/>
              <a:buNone/>
              <a:defRPr sz="2000">
                <a:solidFill>
                  <a:schemeClr val="accent2"/>
                </a:solidFill>
              </a:defRPr>
            </a:lvl1pPr>
            <a:lvl2pPr marL="0" indent="0">
              <a:buNone/>
              <a:defRPr>
                <a:solidFill>
                  <a:schemeClr val="bg2"/>
                </a:solidFill>
              </a:defRPr>
            </a:lvl2pPr>
            <a:lvl3pPr marL="228600" indent="0">
              <a:buNone/>
              <a:defRPr/>
            </a:lvl3pPr>
          </a:lstStyle>
          <a:p>
            <a:pPr lvl="0"/>
            <a:r>
              <a:rPr lang="en-US" dirty="0"/>
              <a:t>Speaker’s Full Name or Subtitle</a:t>
            </a:r>
          </a:p>
        </p:txBody>
      </p:sp>
      <p:sp>
        <p:nvSpPr>
          <p:cNvPr id="17" name="Text Placeholder 20">
            <a:extLst>
              <a:ext uri="{FF2B5EF4-FFF2-40B4-BE49-F238E27FC236}">
                <a16:creationId xmlns:a16="http://schemas.microsoft.com/office/drawing/2014/main" id="{D30C681C-64D6-E149-9987-42CE9688ABC2}"/>
              </a:ext>
            </a:extLst>
          </p:cNvPr>
          <p:cNvSpPr>
            <a:spLocks noGrp="1"/>
          </p:cNvSpPr>
          <p:nvPr>
            <p:ph type="body" sz="quarter" idx="13" hasCustomPrompt="1"/>
          </p:nvPr>
        </p:nvSpPr>
        <p:spPr>
          <a:xfrm>
            <a:off x="414163" y="3206949"/>
            <a:ext cx="8324523" cy="254000"/>
          </a:xfrm>
        </p:spPr>
        <p:txBody>
          <a:bodyPr anchor="ctr" anchorCtr="0">
            <a:normAutofit/>
          </a:bodyPr>
          <a:lstStyle>
            <a:lvl1pPr>
              <a:defRPr sz="1600">
                <a:solidFill>
                  <a:schemeClr val="accent4"/>
                </a:solidFill>
              </a:defRPr>
            </a:lvl1pPr>
          </a:lstStyle>
          <a:p>
            <a:r>
              <a:rPr lang="en-US" dirty="0"/>
              <a:t>Speaker title and/or date</a:t>
            </a:r>
          </a:p>
        </p:txBody>
      </p:sp>
      <p:sp>
        <p:nvSpPr>
          <p:cNvPr id="18" name="Footer Placeholder 8">
            <a:extLst>
              <a:ext uri="{FF2B5EF4-FFF2-40B4-BE49-F238E27FC236}">
                <a16:creationId xmlns:a16="http://schemas.microsoft.com/office/drawing/2014/main" id="{ECF9ED1D-DD1B-3C44-B499-54A9BDCDF3C8}"/>
              </a:ext>
            </a:extLst>
          </p:cNvPr>
          <p:cNvSpPr>
            <a:spLocks noGrp="1"/>
          </p:cNvSpPr>
          <p:nvPr>
            <p:ph type="ftr" sz="quarter" idx="3"/>
          </p:nvPr>
        </p:nvSpPr>
        <p:spPr>
          <a:xfrm>
            <a:off x="381000" y="4695411"/>
            <a:ext cx="4572000" cy="187241"/>
          </a:xfrm>
          <a:prstGeom prst="rect">
            <a:avLst/>
          </a:prstGeom>
        </p:spPr>
        <p:txBody>
          <a:bodyPr vert="horz" lIns="0" tIns="0" rIns="0" bIns="0" rtlCol="0" anchor="b" anchorCtr="0"/>
          <a:lstStyle>
            <a:lvl1pPr algn="l">
              <a:defRPr sz="800">
                <a:solidFill>
                  <a:schemeClr val="accent2"/>
                </a:solidFill>
                <a:latin typeface="Arial" panose="020B0604020202020204" pitchFamily="34" charset="0"/>
                <a:cs typeface="Arial" panose="020B0604020202020204" pitchFamily="34" charset="0"/>
              </a:defRPr>
            </a:lvl1pPr>
            <a:lvl2pPr marL="0" indent="0">
              <a:defRPr sz="750"/>
            </a:lvl2pPr>
            <a:lvl3pPr marL="0" indent="0">
              <a:defRPr sz="750"/>
            </a:lvl3pPr>
            <a:lvl4pPr marL="0" indent="0">
              <a:defRPr sz="750"/>
            </a:lvl4pPr>
            <a:lvl5pPr marL="0" indent="0">
              <a:defRPr sz="750"/>
            </a:lvl5pPr>
            <a:lvl6pPr marL="0" indent="0">
              <a:defRPr sz="750"/>
            </a:lvl6pPr>
            <a:lvl7pPr marL="0" indent="0">
              <a:defRPr sz="750"/>
            </a:lvl7pPr>
            <a:lvl8pPr marL="0" indent="0">
              <a:defRPr sz="750"/>
            </a:lvl8pPr>
            <a:lvl9pPr marL="0" indent="0">
              <a:defRPr sz="750"/>
            </a:lvl9pPr>
          </a:lstStyle>
          <a:p>
            <a:r>
              <a:rPr lang="en-US"/>
              <a:t>© 2020 Cognizant</a:t>
            </a:r>
            <a:endParaRPr lang="en-US" dirty="0"/>
          </a:p>
        </p:txBody>
      </p:sp>
    </p:spTree>
    <p:extLst>
      <p:ext uri="{BB962C8B-B14F-4D97-AF65-F5344CB8AC3E}">
        <p14:creationId xmlns:p14="http://schemas.microsoft.com/office/powerpoint/2010/main" val="6406685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White Cover + Client Logo_Double Line">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E1BCDCE1-35CA-004E-8A2B-18D80E76E3AE}"/>
              </a:ext>
            </a:extLst>
          </p:cNvPr>
          <p:cNvCxnSpPr>
            <a:cxnSpLocks/>
          </p:cNvCxnSpPr>
          <p:nvPr userDrawn="1"/>
        </p:nvCxnSpPr>
        <p:spPr>
          <a:xfrm flipV="1">
            <a:off x="3111568" y="572797"/>
            <a:ext cx="0" cy="649228"/>
          </a:xfrm>
          <a:prstGeom prst="line">
            <a:avLst/>
          </a:prstGeom>
          <a:ln w="19050" cap="rnd">
            <a:solidFill>
              <a:schemeClr val="bg2"/>
            </a:solidFill>
            <a:prstDash val="sysDot"/>
            <a:round/>
          </a:ln>
        </p:spPr>
        <p:style>
          <a:lnRef idx="1">
            <a:schemeClr val="accent1"/>
          </a:lnRef>
          <a:fillRef idx="0">
            <a:schemeClr val="accent1"/>
          </a:fillRef>
          <a:effectRef idx="0">
            <a:schemeClr val="accent1"/>
          </a:effectRef>
          <a:fontRef idx="minor">
            <a:schemeClr val="tx1"/>
          </a:fontRef>
        </p:style>
      </p:cxnSp>
      <p:pic>
        <p:nvPicPr>
          <p:cNvPr id="10" name="Picture 9" descr="A close up of a sign&#10;&#10;Description automatically generated">
            <a:extLst>
              <a:ext uri="{FF2B5EF4-FFF2-40B4-BE49-F238E27FC236}">
                <a16:creationId xmlns:a16="http://schemas.microsoft.com/office/drawing/2014/main" id="{4CD00A0B-19B3-AE44-9414-54B79855AA4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31956" y="79601"/>
            <a:ext cx="3237409" cy="1171967"/>
          </a:xfrm>
          <a:prstGeom prst="rect">
            <a:avLst/>
          </a:prstGeom>
        </p:spPr>
      </p:pic>
      <p:sp>
        <p:nvSpPr>
          <p:cNvPr id="11" name="Picture Placeholder 3">
            <a:extLst>
              <a:ext uri="{FF2B5EF4-FFF2-40B4-BE49-F238E27FC236}">
                <a16:creationId xmlns:a16="http://schemas.microsoft.com/office/drawing/2014/main" id="{2A573C84-40C4-8C40-AA0B-78E1756B2B15}"/>
              </a:ext>
            </a:extLst>
          </p:cNvPr>
          <p:cNvSpPr>
            <a:spLocks noGrp="1"/>
          </p:cNvSpPr>
          <p:nvPr>
            <p:ph type="pic" sz="quarter" idx="14" hasCustomPrompt="1"/>
          </p:nvPr>
        </p:nvSpPr>
        <p:spPr>
          <a:xfrm>
            <a:off x="3514013" y="306715"/>
            <a:ext cx="2777457" cy="614363"/>
          </a:xfrm>
          <a:noFill/>
        </p:spPr>
        <p:txBody>
          <a:bodyPr anchor="ctr" anchorCtr="0"/>
          <a:lstStyle>
            <a:lvl1pPr algn="ctr">
              <a:defRPr>
                <a:solidFill>
                  <a:schemeClr val="tx2">
                    <a:lumMod val="75000"/>
                    <a:lumOff val="25000"/>
                  </a:schemeClr>
                </a:solidFill>
              </a:defRPr>
            </a:lvl1pPr>
          </a:lstStyle>
          <a:p>
            <a:r>
              <a:rPr lang="en-US" dirty="0"/>
              <a:t>Insert Client or Partner Logo Here</a:t>
            </a:r>
          </a:p>
        </p:txBody>
      </p:sp>
      <p:sp>
        <p:nvSpPr>
          <p:cNvPr id="12" name="Title 1">
            <a:extLst>
              <a:ext uri="{FF2B5EF4-FFF2-40B4-BE49-F238E27FC236}">
                <a16:creationId xmlns:a16="http://schemas.microsoft.com/office/drawing/2014/main" id="{700CE5C8-92DF-234A-BCE9-4D8228A620AA}"/>
              </a:ext>
            </a:extLst>
          </p:cNvPr>
          <p:cNvSpPr>
            <a:spLocks noGrp="1"/>
          </p:cNvSpPr>
          <p:nvPr>
            <p:ph type="ctrTitle" hasCustomPrompt="1"/>
          </p:nvPr>
        </p:nvSpPr>
        <p:spPr bwMode="white">
          <a:xfrm>
            <a:off x="414163" y="1561267"/>
            <a:ext cx="8348837" cy="1107996"/>
          </a:xfrm>
        </p:spPr>
        <p:txBody>
          <a:bodyPr wrap="square" anchor="ctr" anchorCtr="0">
            <a:spAutoFit/>
          </a:bodyPr>
          <a:lstStyle>
            <a:lvl1pPr algn="l">
              <a:defRPr sz="4000" b="1" i="0">
                <a:solidFill>
                  <a:schemeClr val="accent2"/>
                </a:solidFill>
                <a:latin typeface="Arial" panose="020B0604020202020204" pitchFamily="34" charset="0"/>
                <a:cs typeface="Arial" panose="020B0604020202020204" pitchFamily="34" charset="0"/>
              </a:defRPr>
            </a:lvl1pPr>
          </a:lstStyle>
          <a:p>
            <a:pPr lvl="0"/>
            <a:r>
              <a:rPr lang="en-US" dirty="0"/>
              <a:t>Double Line Title Here</a:t>
            </a:r>
            <a:br>
              <a:rPr lang="en-US" dirty="0"/>
            </a:br>
            <a:r>
              <a:rPr lang="en-US" dirty="0"/>
              <a:t>Double Line Title Here</a:t>
            </a:r>
          </a:p>
        </p:txBody>
      </p:sp>
      <p:cxnSp>
        <p:nvCxnSpPr>
          <p:cNvPr id="13" name="Straight Connector 12">
            <a:extLst>
              <a:ext uri="{FF2B5EF4-FFF2-40B4-BE49-F238E27FC236}">
                <a16:creationId xmlns:a16="http://schemas.microsoft.com/office/drawing/2014/main" id="{662BF120-174E-F14D-A8E6-DB694BF08E0D}"/>
              </a:ext>
            </a:extLst>
          </p:cNvPr>
          <p:cNvCxnSpPr>
            <a:cxnSpLocks/>
          </p:cNvCxnSpPr>
          <p:nvPr userDrawn="1"/>
        </p:nvCxnSpPr>
        <p:spPr bwMode="white">
          <a:xfrm flipH="1">
            <a:off x="392897" y="3365738"/>
            <a:ext cx="2169460"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15" name="Text Placeholder 6">
            <a:extLst>
              <a:ext uri="{FF2B5EF4-FFF2-40B4-BE49-F238E27FC236}">
                <a16:creationId xmlns:a16="http://schemas.microsoft.com/office/drawing/2014/main" id="{428A13C9-C291-9B4A-83A8-715B7AC0FB45}"/>
              </a:ext>
            </a:extLst>
          </p:cNvPr>
          <p:cNvSpPr>
            <a:spLocks noGrp="1"/>
          </p:cNvSpPr>
          <p:nvPr>
            <p:ph type="body" sz="quarter" idx="12" hasCustomPrompt="1"/>
          </p:nvPr>
        </p:nvSpPr>
        <p:spPr>
          <a:xfrm>
            <a:off x="414163" y="2730312"/>
            <a:ext cx="8327698" cy="406477"/>
          </a:xfrm>
        </p:spPr>
        <p:txBody>
          <a:bodyPr anchor="ctr" anchorCtr="0">
            <a:noAutofit/>
          </a:bodyPr>
          <a:lstStyle>
            <a:lvl1pPr marL="0" indent="0">
              <a:buFont typeface="Arial" panose="020B0604020202020204" pitchFamily="34" charset="0"/>
              <a:buNone/>
              <a:defRPr sz="2000">
                <a:solidFill>
                  <a:schemeClr val="accent2"/>
                </a:solidFill>
              </a:defRPr>
            </a:lvl1pPr>
            <a:lvl2pPr marL="0" indent="0">
              <a:buNone/>
              <a:defRPr>
                <a:solidFill>
                  <a:schemeClr val="bg2"/>
                </a:solidFill>
              </a:defRPr>
            </a:lvl2pPr>
            <a:lvl3pPr marL="228600" indent="0">
              <a:buNone/>
              <a:defRPr/>
            </a:lvl3pPr>
          </a:lstStyle>
          <a:p>
            <a:pPr lvl="0"/>
            <a:r>
              <a:rPr lang="en-US" dirty="0"/>
              <a:t>Speaker’s Full Name or Subtitle</a:t>
            </a:r>
          </a:p>
        </p:txBody>
      </p:sp>
      <p:sp>
        <p:nvSpPr>
          <p:cNvPr id="16" name="Text Placeholder 20">
            <a:extLst>
              <a:ext uri="{FF2B5EF4-FFF2-40B4-BE49-F238E27FC236}">
                <a16:creationId xmlns:a16="http://schemas.microsoft.com/office/drawing/2014/main" id="{09653D53-CFCB-F64B-AB0E-8B1239B019D7}"/>
              </a:ext>
            </a:extLst>
          </p:cNvPr>
          <p:cNvSpPr>
            <a:spLocks noGrp="1"/>
          </p:cNvSpPr>
          <p:nvPr>
            <p:ph type="body" sz="quarter" idx="13" hasCustomPrompt="1"/>
          </p:nvPr>
        </p:nvSpPr>
        <p:spPr>
          <a:xfrm>
            <a:off x="414163" y="3485244"/>
            <a:ext cx="8324523" cy="254000"/>
          </a:xfrm>
        </p:spPr>
        <p:txBody>
          <a:bodyPr anchor="ctr" anchorCtr="0">
            <a:normAutofit/>
          </a:bodyPr>
          <a:lstStyle>
            <a:lvl1pPr>
              <a:defRPr sz="1600">
                <a:solidFill>
                  <a:schemeClr val="accent4"/>
                </a:solidFill>
              </a:defRPr>
            </a:lvl1pPr>
          </a:lstStyle>
          <a:p>
            <a:r>
              <a:rPr lang="en-US" dirty="0"/>
              <a:t>Speaker title and/or date</a:t>
            </a:r>
          </a:p>
        </p:txBody>
      </p:sp>
      <p:sp>
        <p:nvSpPr>
          <p:cNvPr id="17" name="Footer Placeholder 8">
            <a:extLst>
              <a:ext uri="{FF2B5EF4-FFF2-40B4-BE49-F238E27FC236}">
                <a16:creationId xmlns:a16="http://schemas.microsoft.com/office/drawing/2014/main" id="{6E1D5D37-263A-134E-A978-EABB8ACB44A2}"/>
              </a:ext>
            </a:extLst>
          </p:cNvPr>
          <p:cNvSpPr>
            <a:spLocks noGrp="1"/>
          </p:cNvSpPr>
          <p:nvPr>
            <p:ph type="ftr" sz="quarter" idx="3"/>
          </p:nvPr>
        </p:nvSpPr>
        <p:spPr>
          <a:xfrm>
            <a:off x="381000" y="4695411"/>
            <a:ext cx="4572000" cy="187241"/>
          </a:xfrm>
          <a:prstGeom prst="rect">
            <a:avLst/>
          </a:prstGeom>
        </p:spPr>
        <p:txBody>
          <a:bodyPr vert="horz" lIns="0" tIns="0" rIns="0" bIns="0" rtlCol="0" anchor="b" anchorCtr="0"/>
          <a:lstStyle>
            <a:lvl1pPr algn="l">
              <a:defRPr sz="800">
                <a:solidFill>
                  <a:schemeClr val="accent2"/>
                </a:solidFill>
                <a:latin typeface="Arial" panose="020B0604020202020204" pitchFamily="34" charset="0"/>
                <a:cs typeface="Arial" panose="020B0604020202020204" pitchFamily="34" charset="0"/>
              </a:defRPr>
            </a:lvl1pPr>
            <a:lvl2pPr marL="0" indent="0">
              <a:defRPr sz="750"/>
            </a:lvl2pPr>
            <a:lvl3pPr marL="0" indent="0">
              <a:defRPr sz="750"/>
            </a:lvl3pPr>
            <a:lvl4pPr marL="0" indent="0">
              <a:defRPr sz="750"/>
            </a:lvl4pPr>
            <a:lvl5pPr marL="0" indent="0">
              <a:defRPr sz="750"/>
            </a:lvl5pPr>
            <a:lvl6pPr marL="0" indent="0">
              <a:defRPr sz="750"/>
            </a:lvl6pPr>
            <a:lvl7pPr marL="0" indent="0">
              <a:defRPr sz="750"/>
            </a:lvl7pPr>
            <a:lvl8pPr marL="0" indent="0">
              <a:defRPr sz="750"/>
            </a:lvl8pPr>
            <a:lvl9pPr marL="0" indent="0">
              <a:defRPr sz="750"/>
            </a:lvl9pPr>
          </a:lstStyle>
          <a:p>
            <a:r>
              <a:rPr lang="en-US"/>
              <a:t>© 2020 Cognizant</a:t>
            </a:r>
            <a:endParaRPr lang="en-US" dirty="0"/>
          </a:p>
        </p:txBody>
      </p:sp>
    </p:spTree>
    <p:extLst>
      <p:ext uri="{BB962C8B-B14F-4D97-AF65-F5344CB8AC3E}">
        <p14:creationId xmlns:p14="http://schemas.microsoft.com/office/powerpoint/2010/main" val="12487127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Blue Gradient Cover Single + Client Logo_Single">
    <p:bg>
      <p:bgPr>
        <a:gradFill flip="none" rotWithShape="1">
          <a:gsLst>
            <a:gs pos="66000">
              <a:schemeClr val="accent1"/>
            </a:gs>
            <a:gs pos="0">
              <a:schemeClr val="accent3"/>
            </a:gs>
          </a:gsLst>
          <a:lin ang="13500000" scaled="1"/>
          <a:tileRect/>
        </a:gra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9E394311-CCC6-F94F-925A-AA4EE294BA18}"/>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25457" y="382876"/>
            <a:ext cx="2624563" cy="558418"/>
          </a:xfrm>
          <a:prstGeom prst="rect">
            <a:avLst/>
          </a:prstGeom>
        </p:spPr>
      </p:pic>
      <p:sp>
        <p:nvSpPr>
          <p:cNvPr id="20" name="Picture Placeholder 3">
            <a:extLst>
              <a:ext uri="{FF2B5EF4-FFF2-40B4-BE49-F238E27FC236}">
                <a16:creationId xmlns:a16="http://schemas.microsoft.com/office/drawing/2014/main" id="{7C58A344-CE77-2840-9D7F-E36E95488277}"/>
              </a:ext>
            </a:extLst>
          </p:cNvPr>
          <p:cNvSpPr>
            <a:spLocks noGrp="1"/>
          </p:cNvSpPr>
          <p:nvPr>
            <p:ph type="pic" sz="quarter" idx="14" hasCustomPrompt="1"/>
          </p:nvPr>
        </p:nvSpPr>
        <p:spPr>
          <a:xfrm>
            <a:off x="3514013" y="306715"/>
            <a:ext cx="2777457" cy="614363"/>
          </a:xfrm>
          <a:noFill/>
        </p:spPr>
        <p:txBody>
          <a:bodyPr anchor="ctr" anchorCtr="0"/>
          <a:lstStyle>
            <a:lvl1pPr algn="ctr">
              <a:defRPr>
                <a:solidFill>
                  <a:schemeClr val="bg1"/>
                </a:solidFill>
              </a:defRPr>
            </a:lvl1pPr>
          </a:lstStyle>
          <a:p>
            <a:r>
              <a:rPr lang="en-US" dirty="0"/>
              <a:t>Insert Client or Partner Logo Here</a:t>
            </a:r>
          </a:p>
        </p:txBody>
      </p:sp>
      <p:sp>
        <p:nvSpPr>
          <p:cNvPr id="9" name="Title 1">
            <a:extLst>
              <a:ext uri="{FF2B5EF4-FFF2-40B4-BE49-F238E27FC236}">
                <a16:creationId xmlns:a16="http://schemas.microsoft.com/office/drawing/2014/main" id="{08944D65-B84E-A049-98EE-5270F8EEF106}"/>
              </a:ext>
            </a:extLst>
          </p:cNvPr>
          <p:cNvSpPr>
            <a:spLocks noGrp="1"/>
          </p:cNvSpPr>
          <p:nvPr>
            <p:ph type="ctrTitle" hasCustomPrompt="1"/>
          </p:nvPr>
        </p:nvSpPr>
        <p:spPr bwMode="white">
          <a:xfrm>
            <a:off x="414163" y="1838266"/>
            <a:ext cx="8348837" cy="553998"/>
          </a:xfrm>
        </p:spPr>
        <p:txBody>
          <a:bodyPr wrap="square" anchor="ctr" anchorCtr="0">
            <a:spAutoFit/>
          </a:bodyPr>
          <a:lstStyle>
            <a:lvl1pPr algn="l">
              <a:defRPr sz="4000" b="1" i="0">
                <a:solidFill>
                  <a:schemeClr val="bg1"/>
                </a:solidFill>
                <a:latin typeface="Arial" panose="020B0604020202020204" pitchFamily="34" charset="0"/>
                <a:cs typeface="Arial" panose="020B0604020202020204" pitchFamily="34" charset="0"/>
              </a:defRPr>
            </a:lvl1pPr>
          </a:lstStyle>
          <a:p>
            <a:pPr lvl="0"/>
            <a:r>
              <a:rPr lang="en-US" dirty="0"/>
              <a:t>Single Line Title Here</a:t>
            </a:r>
          </a:p>
        </p:txBody>
      </p:sp>
      <p:cxnSp>
        <p:nvCxnSpPr>
          <p:cNvPr id="10" name="Straight Connector 9">
            <a:extLst>
              <a:ext uri="{FF2B5EF4-FFF2-40B4-BE49-F238E27FC236}">
                <a16:creationId xmlns:a16="http://schemas.microsoft.com/office/drawing/2014/main" id="{BF3F2592-9A69-2945-909D-AF9293BA5882}"/>
              </a:ext>
            </a:extLst>
          </p:cNvPr>
          <p:cNvCxnSpPr>
            <a:cxnSpLocks/>
          </p:cNvCxnSpPr>
          <p:nvPr userDrawn="1"/>
        </p:nvCxnSpPr>
        <p:spPr bwMode="white">
          <a:xfrm flipH="1">
            <a:off x="392897" y="3087443"/>
            <a:ext cx="2169460"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11" name="Text Placeholder 6">
            <a:extLst>
              <a:ext uri="{FF2B5EF4-FFF2-40B4-BE49-F238E27FC236}">
                <a16:creationId xmlns:a16="http://schemas.microsoft.com/office/drawing/2014/main" id="{F36DBBC6-5A42-814E-A38D-B5720F6B246C}"/>
              </a:ext>
            </a:extLst>
          </p:cNvPr>
          <p:cNvSpPr>
            <a:spLocks noGrp="1"/>
          </p:cNvSpPr>
          <p:nvPr>
            <p:ph type="body" sz="quarter" idx="12" hasCustomPrompt="1"/>
          </p:nvPr>
        </p:nvSpPr>
        <p:spPr>
          <a:xfrm>
            <a:off x="414163" y="2452017"/>
            <a:ext cx="8327698" cy="406477"/>
          </a:xfrm>
        </p:spPr>
        <p:txBody>
          <a:bodyPr anchor="ctr" anchorCtr="0">
            <a:noAutofit/>
          </a:bodyPr>
          <a:lstStyle>
            <a:lvl1pPr marL="0" indent="0">
              <a:buFont typeface="Arial" panose="020B0604020202020204" pitchFamily="34" charset="0"/>
              <a:buNone/>
              <a:defRPr sz="2000">
                <a:solidFill>
                  <a:schemeClr val="bg1"/>
                </a:solidFill>
              </a:defRPr>
            </a:lvl1pPr>
            <a:lvl2pPr marL="0" indent="0">
              <a:buNone/>
              <a:defRPr>
                <a:solidFill>
                  <a:schemeClr val="bg2"/>
                </a:solidFill>
              </a:defRPr>
            </a:lvl2pPr>
            <a:lvl3pPr marL="228600" indent="0">
              <a:buNone/>
              <a:defRPr/>
            </a:lvl3pPr>
          </a:lstStyle>
          <a:p>
            <a:pPr lvl="0"/>
            <a:r>
              <a:rPr lang="en-US" dirty="0"/>
              <a:t>Speaker’s Full Name or Subtitle</a:t>
            </a:r>
          </a:p>
        </p:txBody>
      </p:sp>
      <p:sp>
        <p:nvSpPr>
          <p:cNvPr id="13" name="Text Placeholder 20">
            <a:extLst>
              <a:ext uri="{FF2B5EF4-FFF2-40B4-BE49-F238E27FC236}">
                <a16:creationId xmlns:a16="http://schemas.microsoft.com/office/drawing/2014/main" id="{D23382F7-67E9-6D40-8247-B2FB027F3D40}"/>
              </a:ext>
            </a:extLst>
          </p:cNvPr>
          <p:cNvSpPr>
            <a:spLocks noGrp="1"/>
          </p:cNvSpPr>
          <p:nvPr>
            <p:ph type="body" sz="quarter" idx="13" hasCustomPrompt="1"/>
          </p:nvPr>
        </p:nvSpPr>
        <p:spPr>
          <a:xfrm>
            <a:off x="414163" y="3206949"/>
            <a:ext cx="8324523" cy="254000"/>
          </a:xfrm>
        </p:spPr>
        <p:txBody>
          <a:bodyPr anchor="ctr" anchorCtr="0">
            <a:normAutofit/>
          </a:bodyPr>
          <a:lstStyle>
            <a:lvl1pPr>
              <a:defRPr sz="1600">
                <a:solidFill>
                  <a:schemeClr val="accent4"/>
                </a:solidFill>
              </a:defRPr>
            </a:lvl1pPr>
          </a:lstStyle>
          <a:p>
            <a:r>
              <a:rPr lang="en-US" dirty="0"/>
              <a:t>Speaker title and/or date</a:t>
            </a:r>
          </a:p>
        </p:txBody>
      </p:sp>
      <p:sp>
        <p:nvSpPr>
          <p:cNvPr id="16" name="Footer Placeholder 8">
            <a:extLst>
              <a:ext uri="{FF2B5EF4-FFF2-40B4-BE49-F238E27FC236}">
                <a16:creationId xmlns:a16="http://schemas.microsoft.com/office/drawing/2014/main" id="{CD2FB1B5-CBA0-AB44-9892-F8CE09330C7E}"/>
              </a:ext>
            </a:extLst>
          </p:cNvPr>
          <p:cNvSpPr>
            <a:spLocks noGrp="1"/>
          </p:cNvSpPr>
          <p:nvPr>
            <p:ph type="ftr" sz="quarter" idx="3"/>
          </p:nvPr>
        </p:nvSpPr>
        <p:spPr>
          <a:xfrm>
            <a:off x="381000" y="4695411"/>
            <a:ext cx="4572000" cy="187241"/>
          </a:xfrm>
          <a:prstGeom prst="rect">
            <a:avLst/>
          </a:prstGeom>
        </p:spPr>
        <p:txBody>
          <a:bodyPr vert="horz" lIns="0" tIns="0" rIns="0" bIns="0" rtlCol="0" anchor="b" anchorCtr="0"/>
          <a:lstStyle>
            <a:lvl1pPr algn="l">
              <a:defRPr sz="800">
                <a:solidFill>
                  <a:schemeClr val="bg2"/>
                </a:solidFill>
                <a:latin typeface="Arial" panose="020B0604020202020204" pitchFamily="34" charset="0"/>
                <a:cs typeface="Arial" panose="020B0604020202020204" pitchFamily="34" charset="0"/>
              </a:defRPr>
            </a:lvl1pPr>
            <a:lvl2pPr marL="0" indent="0">
              <a:defRPr sz="750"/>
            </a:lvl2pPr>
            <a:lvl3pPr marL="0" indent="0">
              <a:defRPr sz="750"/>
            </a:lvl3pPr>
            <a:lvl4pPr marL="0" indent="0">
              <a:defRPr sz="750"/>
            </a:lvl4pPr>
            <a:lvl5pPr marL="0" indent="0">
              <a:defRPr sz="750"/>
            </a:lvl5pPr>
            <a:lvl6pPr marL="0" indent="0">
              <a:defRPr sz="750"/>
            </a:lvl6pPr>
            <a:lvl7pPr marL="0" indent="0">
              <a:defRPr sz="750"/>
            </a:lvl7pPr>
            <a:lvl8pPr marL="0" indent="0">
              <a:defRPr sz="750"/>
            </a:lvl8pPr>
            <a:lvl9pPr marL="0" indent="0">
              <a:defRPr sz="750"/>
            </a:lvl9pPr>
          </a:lstStyle>
          <a:p>
            <a:r>
              <a:rPr lang="en-US"/>
              <a:t>© 2020 Cognizant</a:t>
            </a:r>
            <a:endParaRPr lang="en-US" dirty="0"/>
          </a:p>
        </p:txBody>
      </p:sp>
    </p:spTree>
    <p:extLst>
      <p:ext uri="{BB962C8B-B14F-4D97-AF65-F5344CB8AC3E}">
        <p14:creationId xmlns:p14="http://schemas.microsoft.com/office/powerpoint/2010/main" val="4090866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09947BC-C135-4AF9-80CB-7EC49EFAF7EE}"/>
              </a:ext>
            </a:extLst>
          </p:cNvPr>
          <p:cNvSpPr>
            <a:spLocks noGrp="1"/>
          </p:cNvSpPr>
          <p:nvPr>
            <p:ph type="title"/>
          </p:nvPr>
        </p:nvSpPr>
        <p:spPr>
          <a:xfrm>
            <a:off x="384048" y="274320"/>
            <a:ext cx="8378952" cy="621030"/>
          </a:xfrm>
          <a:prstGeom prst="rect">
            <a:avLst/>
          </a:prstGeom>
        </p:spPr>
        <p:txBody>
          <a:bodyPr vert="horz" lIns="0" tIns="0" rIns="0" bIns="0" rtlCol="0" anchor="t" anchorCtr="0">
            <a:noAutofit/>
          </a:bodyPr>
          <a:lstStyle/>
          <a:p>
            <a:r>
              <a:rPr lang="en-US" dirty="0"/>
              <a:t>Click to edit Master title style</a:t>
            </a:r>
            <a:br>
              <a:rPr lang="en-US" dirty="0"/>
            </a:br>
            <a:endParaRPr lang="en-US" dirty="0"/>
          </a:p>
        </p:txBody>
      </p:sp>
      <p:sp>
        <p:nvSpPr>
          <p:cNvPr id="3" name="Text Placeholder 2">
            <a:extLst>
              <a:ext uri="{FF2B5EF4-FFF2-40B4-BE49-F238E27FC236}">
                <a16:creationId xmlns:a16="http://schemas.microsoft.com/office/drawing/2014/main" id="{178C3981-E47F-4B94-A56D-1A8F4B3B3863}"/>
              </a:ext>
            </a:extLst>
          </p:cNvPr>
          <p:cNvSpPr>
            <a:spLocks noGrp="1"/>
          </p:cNvSpPr>
          <p:nvPr>
            <p:ph type="body" idx="1"/>
          </p:nvPr>
        </p:nvSpPr>
        <p:spPr>
          <a:xfrm>
            <a:off x="384048" y="1093304"/>
            <a:ext cx="8378952" cy="3379305"/>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Footer Placeholder 8">
            <a:extLst>
              <a:ext uri="{FF2B5EF4-FFF2-40B4-BE49-F238E27FC236}">
                <a16:creationId xmlns:a16="http://schemas.microsoft.com/office/drawing/2014/main" id="{AB68013F-8083-4869-B1B8-42E270F30CB8}"/>
              </a:ext>
            </a:extLst>
          </p:cNvPr>
          <p:cNvSpPr>
            <a:spLocks noGrp="1"/>
          </p:cNvSpPr>
          <p:nvPr>
            <p:ph type="ftr" sz="quarter" idx="3"/>
          </p:nvPr>
        </p:nvSpPr>
        <p:spPr>
          <a:xfrm>
            <a:off x="660386" y="4695411"/>
            <a:ext cx="4572000" cy="187241"/>
          </a:xfrm>
          <a:prstGeom prst="rect">
            <a:avLst/>
          </a:prstGeom>
        </p:spPr>
        <p:txBody>
          <a:bodyPr vert="horz" lIns="0" tIns="0" rIns="0" bIns="0" rtlCol="0" anchor="b" anchorCtr="0"/>
          <a:lstStyle>
            <a:lvl1pPr algn="l">
              <a:defRPr sz="800">
                <a:solidFill>
                  <a:schemeClr val="tx1"/>
                </a:solidFill>
                <a:latin typeface="Arial" panose="020B0604020202020204" pitchFamily="34" charset="0"/>
                <a:cs typeface="Arial" panose="020B0604020202020204" pitchFamily="34" charset="0"/>
              </a:defRPr>
            </a:lvl1pPr>
            <a:lvl2pPr marL="0" indent="0">
              <a:defRPr sz="750"/>
            </a:lvl2pPr>
            <a:lvl3pPr marL="0" indent="0">
              <a:defRPr sz="750"/>
            </a:lvl3pPr>
            <a:lvl4pPr marL="0" indent="0">
              <a:defRPr sz="750"/>
            </a:lvl4pPr>
            <a:lvl5pPr marL="0" indent="0">
              <a:defRPr sz="750"/>
            </a:lvl5pPr>
            <a:lvl6pPr marL="0" indent="0">
              <a:defRPr sz="750"/>
            </a:lvl6pPr>
            <a:lvl7pPr marL="0" indent="0">
              <a:defRPr sz="750"/>
            </a:lvl7pPr>
            <a:lvl8pPr marL="0" indent="0">
              <a:defRPr sz="750"/>
            </a:lvl8pPr>
            <a:lvl9pPr marL="0" indent="0">
              <a:defRPr sz="750"/>
            </a:lvl9pPr>
          </a:lstStyle>
          <a:p>
            <a:r>
              <a:rPr lang="en-US" dirty="0"/>
              <a:t>© 2020 Cognizant</a:t>
            </a:r>
          </a:p>
        </p:txBody>
      </p:sp>
      <p:sp>
        <p:nvSpPr>
          <p:cNvPr id="10" name="Slide Number Placeholder 9">
            <a:extLst>
              <a:ext uri="{FF2B5EF4-FFF2-40B4-BE49-F238E27FC236}">
                <a16:creationId xmlns:a16="http://schemas.microsoft.com/office/drawing/2014/main" id="{42EC2F54-FE71-419F-B3E9-62861D2AA5EE}"/>
              </a:ext>
            </a:extLst>
          </p:cNvPr>
          <p:cNvSpPr>
            <a:spLocks noGrp="1"/>
          </p:cNvSpPr>
          <p:nvPr>
            <p:ph type="sldNum" sz="quarter" idx="4"/>
          </p:nvPr>
        </p:nvSpPr>
        <p:spPr>
          <a:xfrm>
            <a:off x="385100" y="4759541"/>
            <a:ext cx="228600" cy="123111"/>
          </a:xfrm>
          <a:prstGeom prst="rect">
            <a:avLst/>
          </a:prstGeom>
        </p:spPr>
        <p:txBody>
          <a:bodyPr vert="horz" lIns="0" tIns="0" rIns="0" bIns="0" rtlCol="0" anchor="b" anchorCtr="0">
            <a:spAutoFit/>
          </a:bodyPr>
          <a:lstStyle>
            <a:lvl1pPr algn="l">
              <a:defRPr sz="800" b="1">
                <a:solidFill>
                  <a:schemeClr val="tx1"/>
                </a:solidFill>
                <a:latin typeface="Arial" panose="020B0604020202020204" pitchFamily="34" charset="0"/>
                <a:cs typeface="Arial" panose="020B0604020202020204" pitchFamily="34" charset="0"/>
              </a:defRPr>
            </a:lvl1pPr>
          </a:lstStyle>
          <a:p>
            <a:fld id="{2EFEF571-C9B4-4D92-A7F7-315B894862A8}" type="slidenum">
              <a:rPr lang="en-US" smtClean="0"/>
              <a:pPr/>
              <a:t>‹#›</a:t>
            </a:fld>
            <a:endParaRPr lang="en-US" dirty="0"/>
          </a:p>
        </p:txBody>
      </p:sp>
      <p:pic>
        <p:nvPicPr>
          <p:cNvPr id="7" name="Picture 6">
            <a:extLst>
              <a:ext uri="{FF2B5EF4-FFF2-40B4-BE49-F238E27FC236}">
                <a16:creationId xmlns:a16="http://schemas.microsoft.com/office/drawing/2014/main" id="{A75C5FF7-2DC4-5442-BB0D-C1FF3C41C2F6}"/>
              </a:ext>
            </a:extLst>
          </p:cNvPr>
          <p:cNvPicPr>
            <a:picLocks noChangeAspect="1"/>
          </p:cNvPicPr>
          <p:nvPr userDrawn="1"/>
        </p:nvPicPr>
        <p:blipFill>
          <a:blip r:embed="rId30" cstate="screen">
            <a:extLst>
              <a:ext uri="{28A0092B-C50C-407E-A947-70E740481C1C}">
                <a14:useLocalDpi xmlns:a14="http://schemas.microsoft.com/office/drawing/2010/main"/>
              </a:ext>
            </a:extLst>
          </a:blip>
          <a:stretch>
            <a:fillRect/>
          </a:stretch>
        </p:blipFill>
        <p:spPr bwMode="black">
          <a:xfrm>
            <a:off x="7723969" y="4742066"/>
            <a:ext cx="1039031" cy="222997"/>
          </a:xfrm>
          <a:prstGeom prst="rect">
            <a:avLst/>
          </a:prstGeom>
        </p:spPr>
      </p:pic>
    </p:spTree>
    <p:extLst>
      <p:ext uri="{BB962C8B-B14F-4D97-AF65-F5344CB8AC3E}">
        <p14:creationId xmlns:p14="http://schemas.microsoft.com/office/powerpoint/2010/main" val="1868651982"/>
      </p:ext>
    </p:extLst>
  </p:cSld>
  <p:clrMap bg1="lt1" tx1="dk1" bg2="lt2" tx2="dk2" accent1="accent1" accent2="accent2" accent3="accent3" accent4="accent4" accent5="accent5" accent6="accent6" hlink="hlink" folHlink="folHlink"/>
  <p:sldLayoutIdLst>
    <p:sldLayoutId id="2147484134" r:id="rId1"/>
    <p:sldLayoutId id="2147484185" r:id="rId2"/>
    <p:sldLayoutId id="2147484183" r:id="rId3"/>
    <p:sldLayoutId id="2147484189" r:id="rId4"/>
    <p:sldLayoutId id="2147484190" r:id="rId5"/>
    <p:sldLayoutId id="2147484191" r:id="rId6"/>
    <p:sldLayoutId id="2147484146" r:id="rId7"/>
    <p:sldLayoutId id="2147484144" r:id="rId8"/>
    <p:sldLayoutId id="2147484184" r:id="rId9"/>
    <p:sldLayoutId id="2147484186" r:id="rId10"/>
    <p:sldLayoutId id="2147484119" r:id="rId11"/>
    <p:sldLayoutId id="2147484193" r:id="rId12"/>
    <p:sldLayoutId id="2147484194" r:id="rId13"/>
    <p:sldLayoutId id="2147484195" r:id="rId14"/>
    <p:sldLayoutId id="2147484196" r:id="rId15"/>
    <p:sldLayoutId id="2147484100" r:id="rId16"/>
    <p:sldLayoutId id="2147484126" r:id="rId17"/>
    <p:sldLayoutId id="2147484131" r:id="rId18"/>
    <p:sldLayoutId id="2147484192" r:id="rId19"/>
    <p:sldLayoutId id="2147484200" r:id="rId20"/>
    <p:sldLayoutId id="2147484198" r:id="rId21"/>
    <p:sldLayoutId id="2147484199" r:id="rId22"/>
    <p:sldLayoutId id="2147484128" r:id="rId23"/>
    <p:sldLayoutId id="2147484130" r:id="rId24"/>
    <p:sldLayoutId id="2147484102" r:id="rId25"/>
    <p:sldLayoutId id="2147484113" r:id="rId26"/>
    <p:sldLayoutId id="2147484110" r:id="rId27"/>
    <p:sldLayoutId id="2147484201" r:id="rId28"/>
  </p:sldLayoutIdLst>
  <p:hf hdr="0" dt="0"/>
  <p:txStyles>
    <p:titleStyle>
      <a:lvl1pPr algn="l" defTabSz="914378" rtl="0" eaLnBrk="1" latinLnBrk="0" hangingPunct="1">
        <a:lnSpc>
          <a:spcPct val="90000"/>
        </a:lnSpc>
        <a:spcBef>
          <a:spcPct val="0"/>
        </a:spcBef>
        <a:buNone/>
        <a:defRPr sz="2400" b="1" kern="1200">
          <a:solidFill>
            <a:schemeClr val="tx1"/>
          </a:solidFill>
          <a:latin typeface="Arial" panose="020B0604020202020204" pitchFamily="34" charset="0"/>
          <a:ea typeface="+mj-ea"/>
          <a:cs typeface="Arial" panose="020B0604020202020204" pitchFamily="34" charset="0"/>
        </a:defRPr>
      </a:lvl1pPr>
    </p:titleStyle>
    <p:bodyStyle>
      <a:lvl1pPr marL="0" indent="0" algn="l" defTabSz="914378" rtl="0" eaLnBrk="1" latinLnBrk="0" hangingPunct="1">
        <a:lnSpc>
          <a:spcPct val="100000"/>
        </a:lnSpc>
        <a:spcBef>
          <a:spcPts val="600"/>
        </a:spcBef>
        <a:buFont typeface="Arial" panose="020B0604020202020204" pitchFamily="34" charset="0"/>
        <a:buNone/>
        <a:defRPr sz="1800" kern="1200">
          <a:solidFill>
            <a:schemeClr val="tx2">
              <a:lumMod val="75000"/>
              <a:lumOff val="25000"/>
            </a:schemeClr>
          </a:solidFill>
          <a:latin typeface="Arial" panose="020B0604020202020204" pitchFamily="34" charset="0"/>
          <a:ea typeface="+mn-ea"/>
          <a:cs typeface="Arial" panose="020B0604020202020204" pitchFamily="34" charset="0"/>
        </a:defRPr>
      </a:lvl1pPr>
      <a:lvl2pPr marL="171450" indent="-171450" algn="l" defTabSz="914378" rtl="0" eaLnBrk="1" latinLnBrk="0" hangingPunct="1">
        <a:lnSpc>
          <a:spcPct val="100000"/>
        </a:lnSpc>
        <a:spcBef>
          <a:spcPts val="600"/>
        </a:spcBef>
        <a:buClrTx/>
        <a:buSzPct val="125000"/>
        <a:buFont typeface="Arial" panose="020B0604020202020204" pitchFamily="34" charset="0"/>
        <a:buChar char="•"/>
        <a:tabLst/>
        <a:defRPr sz="1400" kern="1200">
          <a:solidFill>
            <a:schemeClr val="tx2">
              <a:lumMod val="75000"/>
              <a:lumOff val="25000"/>
            </a:schemeClr>
          </a:solidFill>
          <a:latin typeface="Arial" panose="020B0604020202020204" pitchFamily="34" charset="0"/>
          <a:ea typeface="+mn-ea"/>
          <a:cs typeface="Arial" panose="020B0604020202020204" pitchFamily="34" charset="0"/>
        </a:defRPr>
      </a:lvl2pPr>
      <a:lvl3pPr marL="400050" indent="-171450" algn="l" defTabSz="914378" rtl="0" eaLnBrk="1" latinLnBrk="0" hangingPunct="1">
        <a:lnSpc>
          <a:spcPct val="100000"/>
        </a:lnSpc>
        <a:spcBef>
          <a:spcPts val="400"/>
        </a:spcBef>
        <a:buClrTx/>
        <a:buSzPct val="100000"/>
        <a:buFont typeface="Arial" panose="020B0604020202020204" pitchFamily="34" charset="0"/>
        <a:buChar char="–"/>
        <a:tabLst/>
        <a:defRPr sz="1200" kern="1200">
          <a:solidFill>
            <a:schemeClr val="tx2">
              <a:lumMod val="75000"/>
              <a:lumOff val="25000"/>
            </a:schemeClr>
          </a:solidFill>
          <a:latin typeface="Arial" panose="020B0604020202020204" pitchFamily="34" charset="0"/>
          <a:ea typeface="+mn-ea"/>
          <a:cs typeface="Arial" panose="020B0604020202020204" pitchFamily="34" charset="0"/>
        </a:defRPr>
      </a:lvl3pPr>
      <a:lvl4pPr marL="573088" indent="-115888" algn="l" defTabSz="914378" rtl="0" eaLnBrk="1" latinLnBrk="0" hangingPunct="1">
        <a:lnSpc>
          <a:spcPct val="100000"/>
        </a:lnSpc>
        <a:spcBef>
          <a:spcPts val="400"/>
        </a:spcBef>
        <a:buClrTx/>
        <a:buSzPct val="100000"/>
        <a:buFont typeface="Arial" panose="020B0604020202020204" pitchFamily="34" charset="0"/>
        <a:buChar char="•"/>
        <a:tabLst/>
        <a:defRPr sz="1050" kern="1200">
          <a:solidFill>
            <a:schemeClr val="tx2">
              <a:lumMod val="75000"/>
              <a:lumOff val="25000"/>
            </a:schemeClr>
          </a:solidFill>
          <a:latin typeface="Arial" panose="020B0604020202020204" pitchFamily="34" charset="0"/>
          <a:ea typeface="+mn-ea"/>
          <a:cs typeface="Arial" panose="020B0604020202020204" pitchFamily="34" charset="0"/>
        </a:defRPr>
      </a:lvl4pPr>
      <a:lvl5pPr marL="858838" indent="-173038" algn="l" defTabSz="914378" rtl="0" eaLnBrk="1" latinLnBrk="0" hangingPunct="1">
        <a:lnSpc>
          <a:spcPct val="100000"/>
        </a:lnSpc>
        <a:spcBef>
          <a:spcPts val="400"/>
        </a:spcBef>
        <a:buClrTx/>
        <a:buSzPct val="100000"/>
        <a:buFont typeface="Arial" panose="020B0604020202020204" pitchFamily="34" charset="0"/>
        <a:buChar char="–"/>
        <a:tabLst/>
        <a:defRPr sz="900" kern="1200">
          <a:solidFill>
            <a:schemeClr val="tx2">
              <a:lumMod val="75000"/>
              <a:lumOff val="25000"/>
            </a:schemeClr>
          </a:solidFill>
          <a:latin typeface="Arial" panose="020B0604020202020204" pitchFamily="34" charset="0"/>
          <a:ea typeface="+mn-ea"/>
          <a:cs typeface="Arial" panose="020B0604020202020204" pitchFamily="34" charset="0"/>
        </a:defRPr>
      </a:lvl5pPr>
      <a:lvl6pPr marL="1142972" indent="-228594" algn="l" defTabSz="914378" rtl="0" eaLnBrk="1" latinLnBrk="0" hangingPunct="1">
        <a:lnSpc>
          <a:spcPct val="100000"/>
        </a:lnSpc>
        <a:spcBef>
          <a:spcPts val="400"/>
        </a:spcBef>
        <a:buClr>
          <a:schemeClr val="accent2"/>
        </a:buClr>
        <a:buSzPct val="125000"/>
        <a:buFont typeface="Arial" panose="020B0604020202020204" pitchFamily="34" charset="0"/>
        <a:buChar char="•"/>
        <a:defRPr sz="1600" kern="1200">
          <a:solidFill>
            <a:schemeClr val="tx2"/>
          </a:solidFill>
          <a:latin typeface="Arial" panose="020B0604020202020204" pitchFamily="34" charset="0"/>
          <a:ea typeface="+mn-ea"/>
          <a:cs typeface="Arial" panose="020B0604020202020204" pitchFamily="34" charset="0"/>
        </a:defRPr>
      </a:lvl6pPr>
      <a:lvl7pPr marL="1371566" indent="-228594" algn="l" defTabSz="914378" rtl="0" eaLnBrk="1" latinLnBrk="0" hangingPunct="1">
        <a:lnSpc>
          <a:spcPct val="100000"/>
        </a:lnSpc>
        <a:spcBef>
          <a:spcPts val="400"/>
        </a:spcBef>
        <a:buClr>
          <a:schemeClr val="accent2"/>
        </a:buClr>
        <a:buSzPct val="90000"/>
        <a:buFont typeface="Arial" panose="020B0604020202020204" pitchFamily="34" charset="0"/>
        <a:buChar char="–"/>
        <a:defRPr sz="1600" kern="1200">
          <a:solidFill>
            <a:schemeClr val="tx2"/>
          </a:solidFill>
          <a:latin typeface="+mn-lt"/>
          <a:ea typeface="+mn-ea"/>
          <a:cs typeface="+mn-cs"/>
        </a:defRPr>
      </a:lvl7pPr>
      <a:lvl8pPr marL="1600160" indent="-228594" algn="l" defTabSz="914378" rtl="0" eaLnBrk="1" latinLnBrk="0" hangingPunct="1">
        <a:lnSpc>
          <a:spcPct val="100000"/>
        </a:lnSpc>
        <a:spcBef>
          <a:spcPts val="400"/>
        </a:spcBef>
        <a:buClr>
          <a:schemeClr val="accent2"/>
        </a:buClr>
        <a:buSzPct val="90000"/>
        <a:buFont typeface="Courier New" panose="02070309020205020404" pitchFamily="49" charset="0"/>
        <a:buChar char="o"/>
        <a:defRPr sz="1600" kern="1200">
          <a:solidFill>
            <a:schemeClr val="tx2"/>
          </a:solidFill>
          <a:latin typeface="+mn-lt"/>
          <a:ea typeface="+mn-ea"/>
          <a:cs typeface="+mn-cs"/>
        </a:defRPr>
      </a:lvl8pPr>
      <a:lvl9pPr marL="1600160" indent="-228594" algn="l" defTabSz="914378" rtl="0" eaLnBrk="1" latinLnBrk="0" hangingPunct="1">
        <a:lnSpc>
          <a:spcPct val="100000"/>
        </a:lnSpc>
        <a:spcBef>
          <a:spcPts val="400"/>
        </a:spcBef>
        <a:buClrTx/>
        <a:buSzPct val="90000"/>
        <a:buFont typeface="Courier New" panose="02070309020205020404" pitchFamily="49" charset="0"/>
        <a:buChar char="o"/>
        <a:defRPr sz="1600" kern="1200">
          <a:solidFill>
            <a:schemeClr val="tx2"/>
          </a:solidFill>
          <a:latin typeface="+mn-lt"/>
          <a:ea typeface="+mn-ea"/>
          <a:cs typeface="+mn-cs"/>
        </a:defRPr>
      </a:lvl9pPr>
    </p:bodyStyle>
    <p:otherStyle>
      <a:defPPr>
        <a:defRPr lang="en-US"/>
      </a:defPPr>
      <a:lvl1pPr marL="0" algn="l" defTabSz="914378" rtl="0" eaLnBrk="1" latinLnBrk="0" hangingPunct="1">
        <a:defRPr sz="1800" kern="1200">
          <a:solidFill>
            <a:schemeClr val="tx1"/>
          </a:solidFill>
          <a:latin typeface="+mn-lt"/>
          <a:ea typeface="+mn-ea"/>
          <a:cs typeface="+mn-cs"/>
        </a:defRPr>
      </a:lvl1pPr>
      <a:lvl2pPr marL="457189" algn="l" defTabSz="914378" rtl="0" eaLnBrk="1" latinLnBrk="0" hangingPunct="1">
        <a:defRPr sz="1800" kern="1200">
          <a:solidFill>
            <a:schemeClr val="tx1"/>
          </a:solidFill>
          <a:latin typeface="+mn-lt"/>
          <a:ea typeface="+mn-ea"/>
          <a:cs typeface="+mn-cs"/>
        </a:defRPr>
      </a:lvl2pPr>
      <a:lvl3pPr marL="914378" algn="l" defTabSz="914378" rtl="0" eaLnBrk="1" latinLnBrk="0" hangingPunct="1">
        <a:defRPr sz="1800" kern="1200">
          <a:solidFill>
            <a:schemeClr val="tx1"/>
          </a:solidFill>
          <a:latin typeface="+mn-lt"/>
          <a:ea typeface="+mn-ea"/>
          <a:cs typeface="+mn-cs"/>
        </a:defRPr>
      </a:lvl3pPr>
      <a:lvl4pPr marL="1371566" algn="l" defTabSz="914378" rtl="0" eaLnBrk="1" latinLnBrk="0" hangingPunct="1">
        <a:defRPr sz="1800" kern="1200">
          <a:solidFill>
            <a:schemeClr val="tx1"/>
          </a:solidFill>
          <a:latin typeface="+mn-lt"/>
          <a:ea typeface="+mn-ea"/>
          <a:cs typeface="+mn-cs"/>
        </a:defRPr>
      </a:lvl4pPr>
      <a:lvl5pPr marL="1828754" algn="l" defTabSz="914378" rtl="0" eaLnBrk="1" latinLnBrk="0" hangingPunct="1">
        <a:defRPr sz="1800" kern="1200">
          <a:solidFill>
            <a:schemeClr val="tx1"/>
          </a:solidFill>
          <a:latin typeface="+mn-lt"/>
          <a:ea typeface="+mn-ea"/>
          <a:cs typeface="+mn-cs"/>
        </a:defRPr>
      </a:lvl5pPr>
      <a:lvl6pPr marL="2285943" algn="l" defTabSz="914378" rtl="0" eaLnBrk="1" latinLnBrk="0" hangingPunct="1">
        <a:defRPr sz="1800" kern="1200">
          <a:solidFill>
            <a:schemeClr val="tx1"/>
          </a:solidFill>
          <a:latin typeface="+mn-lt"/>
          <a:ea typeface="+mn-ea"/>
          <a:cs typeface="+mn-cs"/>
        </a:defRPr>
      </a:lvl6pPr>
      <a:lvl7pPr marL="2743132" algn="l" defTabSz="914378" rtl="0" eaLnBrk="1" latinLnBrk="0" hangingPunct="1">
        <a:defRPr sz="1800" kern="1200">
          <a:solidFill>
            <a:schemeClr val="tx1"/>
          </a:solidFill>
          <a:latin typeface="+mn-lt"/>
          <a:ea typeface="+mn-ea"/>
          <a:cs typeface="+mn-cs"/>
        </a:defRPr>
      </a:lvl7pPr>
      <a:lvl8pPr marL="3200320" algn="l" defTabSz="914378" rtl="0" eaLnBrk="1" latinLnBrk="0" hangingPunct="1">
        <a:defRPr sz="1800" kern="1200">
          <a:solidFill>
            <a:schemeClr val="tx1"/>
          </a:solidFill>
          <a:latin typeface="+mn-lt"/>
          <a:ea typeface="+mn-ea"/>
          <a:cs typeface="+mn-cs"/>
        </a:defRPr>
      </a:lvl8pPr>
      <a:lvl9pPr marL="3657509" algn="l" defTabSz="914378"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240" userDrawn="1">
          <p15:clr>
            <a:srgbClr val="F26B43"/>
          </p15:clr>
        </p15:guide>
        <p15:guide id="3" pos="5520" userDrawn="1">
          <p15:clr>
            <a:srgbClr val="F26B43"/>
          </p15:clr>
        </p15:guide>
        <p15:guide id="4" orient="horz" pos="2988" userDrawn="1">
          <p15:clr>
            <a:srgbClr val="F26B43"/>
          </p15:clr>
        </p15:guide>
        <p15:guide id="5" orient="horz" pos="56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2.xml"/><Relationship Id="rId1" Type="http://schemas.openxmlformats.org/officeDocument/2006/relationships/vmlDrawing" Target="../drawings/vmlDrawing1.vml"/><Relationship Id="rId4" Type="http://schemas.openxmlformats.org/officeDocument/2006/relationships/image" Target="../media/image14.w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ooter Placeholder 16">
            <a:extLst>
              <a:ext uri="{FF2B5EF4-FFF2-40B4-BE49-F238E27FC236}">
                <a16:creationId xmlns:a16="http://schemas.microsoft.com/office/drawing/2014/main" id="{D538CCB4-1560-6942-A5AB-C8F09B136643}"/>
              </a:ext>
            </a:extLst>
          </p:cNvPr>
          <p:cNvSpPr>
            <a:spLocks noGrp="1"/>
          </p:cNvSpPr>
          <p:nvPr>
            <p:ph type="ftr" sz="quarter" idx="3"/>
          </p:nvPr>
        </p:nvSpPr>
        <p:spPr>
          <a:xfrm>
            <a:off x="392897" y="4611638"/>
            <a:ext cx="4572000" cy="155448"/>
          </a:xfrm>
        </p:spPr>
        <p:txBody>
          <a:bodyPr/>
          <a:lstStyle/>
          <a:p>
            <a:r>
              <a:rPr lang="en-US" dirty="0"/>
              <a:t>© 2020 Cognizant</a:t>
            </a:r>
          </a:p>
        </p:txBody>
      </p:sp>
      <p:sp>
        <p:nvSpPr>
          <p:cNvPr id="16" name="Title 15">
            <a:extLst>
              <a:ext uri="{FF2B5EF4-FFF2-40B4-BE49-F238E27FC236}">
                <a16:creationId xmlns:a16="http://schemas.microsoft.com/office/drawing/2014/main" id="{4BCE1D04-0A9E-5D41-992E-0FA6F4F8B1DE}"/>
              </a:ext>
            </a:extLst>
          </p:cNvPr>
          <p:cNvSpPr>
            <a:spLocks noGrp="1"/>
          </p:cNvSpPr>
          <p:nvPr>
            <p:ph type="ctrTitle"/>
          </p:nvPr>
        </p:nvSpPr>
        <p:spPr>
          <a:xfrm>
            <a:off x="414163" y="1616667"/>
            <a:ext cx="8348837" cy="997196"/>
          </a:xfrm>
        </p:spPr>
        <p:txBody>
          <a:bodyPr/>
          <a:lstStyle/>
          <a:p>
            <a:r>
              <a:rPr lang="en-US" sz="3600" dirty="0"/>
              <a:t>PD-004837- RAVE UPGRADE RAPID KICK-OFF Meeting</a:t>
            </a:r>
          </a:p>
        </p:txBody>
      </p:sp>
      <p:sp>
        <p:nvSpPr>
          <p:cNvPr id="18" name="Text Placeholder 17">
            <a:extLst>
              <a:ext uri="{FF2B5EF4-FFF2-40B4-BE49-F238E27FC236}">
                <a16:creationId xmlns:a16="http://schemas.microsoft.com/office/drawing/2014/main" id="{9C7F9A1C-BED9-B84F-AD7F-1395A47532EA}"/>
              </a:ext>
            </a:extLst>
          </p:cNvPr>
          <p:cNvSpPr>
            <a:spLocks noGrp="1"/>
          </p:cNvSpPr>
          <p:nvPr>
            <p:ph type="body" sz="quarter" idx="12"/>
          </p:nvPr>
        </p:nvSpPr>
        <p:spPr>
          <a:xfrm>
            <a:off x="392897" y="2613863"/>
            <a:ext cx="8327698" cy="406477"/>
          </a:xfrm>
        </p:spPr>
        <p:txBody>
          <a:bodyPr/>
          <a:lstStyle/>
          <a:p>
            <a:r>
              <a:rPr lang="en-US" dirty="0"/>
              <a:t>Participants: </a:t>
            </a:r>
            <a:r>
              <a:rPr lang="en-US" dirty="0" smtClean="0"/>
              <a:t>ABBOTT, MEDIDATA </a:t>
            </a:r>
            <a:r>
              <a:rPr lang="en-US" dirty="0"/>
              <a:t>&amp; COGNIZANT</a:t>
            </a:r>
          </a:p>
        </p:txBody>
      </p:sp>
      <p:sp>
        <p:nvSpPr>
          <p:cNvPr id="5" name="Text Placeholder 4">
            <a:extLst>
              <a:ext uri="{FF2B5EF4-FFF2-40B4-BE49-F238E27FC236}">
                <a16:creationId xmlns:a16="http://schemas.microsoft.com/office/drawing/2014/main" id="{7617C62E-0EDE-0B4D-AC45-361F7429018C}"/>
              </a:ext>
            </a:extLst>
          </p:cNvPr>
          <p:cNvSpPr>
            <a:spLocks noGrp="1"/>
          </p:cNvSpPr>
          <p:nvPr>
            <p:ph type="body" sz="quarter" idx="13"/>
          </p:nvPr>
        </p:nvSpPr>
        <p:spPr/>
        <p:txBody>
          <a:bodyPr/>
          <a:lstStyle/>
          <a:p>
            <a:r>
              <a:rPr lang="en-US" dirty="0"/>
              <a:t>15 JUNE, 2020</a:t>
            </a:r>
          </a:p>
        </p:txBody>
      </p:sp>
    </p:spTree>
    <p:extLst>
      <p:ext uri="{BB962C8B-B14F-4D97-AF65-F5344CB8AC3E}">
        <p14:creationId xmlns:p14="http://schemas.microsoft.com/office/powerpoint/2010/main" val="24567546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A0C40"/>
                </a:solidFill>
              </a:rPr>
              <a:t>COMMUNICATION PLAN</a:t>
            </a:r>
          </a:p>
        </p:txBody>
      </p:sp>
      <p:sp>
        <p:nvSpPr>
          <p:cNvPr id="5" name="Content Placeholder 4"/>
          <p:cNvSpPr>
            <a:spLocks noGrp="1"/>
          </p:cNvSpPr>
          <p:nvPr>
            <p:ph idx="1"/>
          </p:nvPr>
        </p:nvSpPr>
        <p:spPr>
          <a:xfrm>
            <a:off x="384048" y="688259"/>
            <a:ext cx="8417052" cy="3802896"/>
          </a:xfrm>
        </p:spPr>
        <p:txBody>
          <a:bodyPr/>
          <a:lstStyle/>
          <a:p>
            <a:endParaRPr lang="en-US" sz="1400" dirty="0">
              <a:solidFill>
                <a:srgbClr val="328DFF"/>
              </a:solidFill>
            </a:endParaRPr>
          </a:p>
          <a:p>
            <a:endParaRPr lang="en-US" sz="1400" dirty="0">
              <a:solidFill>
                <a:srgbClr val="328DFF"/>
              </a:solidFill>
            </a:endParaRPr>
          </a:p>
        </p:txBody>
      </p:sp>
      <p:graphicFrame>
        <p:nvGraphicFramePr>
          <p:cNvPr id="7" name="Table 6">
            <a:extLst>
              <a:ext uri="{FF2B5EF4-FFF2-40B4-BE49-F238E27FC236}">
                <a16:creationId xmlns:a16="http://schemas.microsoft.com/office/drawing/2014/main" id="{7C89BCF2-BD3B-4537-AA88-EF72B0516C39}"/>
              </a:ext>
            </a:extLst>
          </p:cNvPr>
          <p:cNvGraphicFramePr>
            <a:graphicFrameLocks noGrp="1"/>
          </p:cNvGraphicFramePr>
          <p:nvPr>
            <p:extLst>
              <p:ext uri="{D42A27DB-BD31-4B8C-83A1-F6EECF244321}">
                <p14:modId xmlns:p14="http://schemas.microsoft.com/office/powerpoint/2010/main" val="489466085"/>
              </p:ext>
            </p:extLst>
          </p:nvPr>
        </p:nvGraphicFramePr>
        <p:xfrm>
          <a:off x="384048" y="819465"/>
          <a:ext cx="8093075" cy="2957513"/>
        </p:xfrm>
        <a:graphic>
          <a:graphicData uri="http://schemas.openxmlformats.org/drawingml/2006/table">
            <a:tbl>
              <a:tblPr firstRow="1" bandRow="1">
                <a:tableStyleId>{5C22544A-7EE6-4342-B048-85BDC9FD1C3A}</a:tableStyleId>
              </a:tblPr>
              <a:tblGrid>
                <a:gridCol w="1387475">
                  <a:extLst>
                    <a:ext uri="{9D8B030D-6E8A-4147-A177-3AD203B41FA5}">
                      <a16:colId xmlns:a16="http://schemas.microsoft.com/office/drawing/2014/main" val="20000"/>
                    </a:ext>
                  </a:extLst>
                </a:gridCol>
                <a:gridCol w="1600200">
                  <a:extLst>
                    <a:ext uri="{9D8B030D-6E8A-4147-A177-3AD203B41FA5}">
                      <a16:colId xmlns:a16="http://schemas.microsoft.com/office/drawing/2014/main" val="20001"/>
                    </a:ext>
                  </a:extLst>
                </a:gridCol>
                <a:gridCol w="3200400">
                  <a:extLst>
                    <a:ext uri="{9D8B030D-6E8A-4147-A177-3AD203B41FA5}">
                      <a16:colId xmlns:a16="http://schemas.microsoft.com/office/drawing/2014/main" val="20002"/>
                    </a:ext>
                  </a:extLst>
                </a:gridCol>
                <a:gridCol w="1905000">
                  <a:extLst>
                    <a:ext uri="{9D8B030D-6E8A-4147-A177-3AD203B41FA5}">
                      <a16:colId xmlns:a16="http://schemas.microsoft.com/office/drawing/2014/main" val="2351740576"/>
                    </a:ext>
                  </a:extLst>
                </a:gridCol>
              </a:tblGrid>
              <a:tr h="366018">
                <a:tc>
                  <a:txBody>
                    <a:bodyPr/>
                    <a:lstStyle/>
                    <a:p>
                      <a:r>
                        <a:rPr lang="en-US" sz="1400" dirty="0">
                          <a:solidFill>
                            <a:srgbClr val="0A0C40"/>
                          </a:solidFill>
                        </a:rPr>
                        <a:t>Name</a:t>
                      </a:r>
                    </a:p>
                  </a:txBody>
                  <a:tcPr marT="45765" marB="45765">
                    <a:solidFill>
                      <a:schemeClr val="bg2">
                        <a:lumMod val="65000"/>
                      </a:schemeClr>
                    </a:solidFill>
                  </a:tcPr>
                </a:tc>
                <a:tc>
                  <a:txBody>
                    <a:bodyPr/>
                    <a:lstStyle/>
                    <a:p>
                      <a:r>
                        <a:rPr lang="en-US" sz="1400" dirty="0">
                          <a:solidFill>
                            <a:srgbClr val="0A0C40"/>
                          </a:solidFill>
                        </a:rPr>
                        <a:t>Frequency</a:t>
                      </a:r>
                    </a:p>
                  </a:txBody>
                  <a:tcPr marT="45765" marB="45765">
                    <a:solidFill>
                      <a:schemeClr val="bg2">
                        <a:lumMod val="65000"/>
                      </a:schemeClr>
                    </a:solidFill>
                  </a:tcPr>
                </a:tc>
                <a:tc>
                  <a:txBody>
                    <a:bodyPr/>
                    <a:lstStyle/>
                    <a:p>
                      <a:r>
                        <a:rPr lang="en-US" sz="1400" dirty="0">
                          <a:solidFill>
                            <a:srgbClr val="0A0C40"/>
                          </a:solidFill>
                        </a:rPr>
                        <a:t>Audience</a:t>
                      </a:r>
                    </a:p>
                  </a:txBody>
                  <a:tcPr marT="45765" marB="45765">
                    <a:solidFill>
                      <a:schemeClr val="bg2">
                        <a:lumMod val="65000"/>
                      </a:schemeClr>
                    </a:solidFill>
                  </a:tcPr>
                </a:tc>
                <a:tc>
                  <a:txBody>
                    <a:bodyPr/>
                    <a:lstStyle/>
                    <a:p>
                      <a:r>
                        <a:rPr lang="en-US" sz="1400" dirty="0">
                          <a:solidFill>
                            <a:srgbClr val="0A0C40"/>
                          </a:solidFill>
                        </a:rPr>
                        <a:t>Owner</a:t>
                      </a:r>
                    </a:p>
                  </a:txBody>
                  <a:tcPr marT="45765" marB="45765">
                    <a:solidFill>
                      <a:schemeClr val="bg2">
                        <a:lumMod val="65000"/>
                      </a:schemeClr>
                    </a:solidFill>
                  </a:tcPr>
                </a:tc>
                <a:extLst>
                  <a:ext uri="{0D108BD9-81ED-4DB2-BD59-A6C34878D82A}">
                    <a16:rowId xmlns:a16="http://schemas.microsoft.com/office/drawing/2014/main" val="10000"/>
                  </a:ext>
                </a:extLst>
              </a:tr>
              <a:tr h="914747">
                <a:tc>
                  <a:txBody>
                    <a:bodyPr/>
                    <a:lstStyle/>
                    <a:p>
                      <a:pPr algn="l"/>
                      <a:r>
                        <a:rPr lang="en-US" sz="1400" dirty="0">
                          <a:solidFill>
                            <a:srgbClr val="0A0C40"/>
                          </a:solidFill>
                        </a:rPr>
                        <a:t>Status</a:t>
                      </a:r>
                      <a:r>
                        <a:rPr lang="en-US" sz="1400" baseline="0" dirty="0">
                          <a:solidFill>
                            <a:srgbClr val="0A0C40"/>
                          </a:solidFill>
                        </a:rPr>
                        <a:t> Update - meeting</a:t>
                      </a:r>
                      <a:endParaRPr lang="en-US" sz="1400" dirty="0">
                        <a:solidFill>
                          <a:srgbClr val="0A0C40"/>
                        </a:solidFill>
                      </a:endParaRPr>
                    </a:p>
                  </a:txBody>
                  <a:tcPr marT="45765" marB="45765">
                    <a:solidFill>
                      <a:schemeClr val="accent4">
                        <a:lumMod val="20000"/>
                        <a:lumOff val="80000"/>
                      </a:schemeClr>
                    </a:solidFill>
                  </a:tcPr>
                </a:tc>
                <a:tc>
                  <a:txBody>
                    <a:bodyPr/>
                    <a:lstStyle/>
                    <a:p>
                      <a:pPr algn="l"/>
                      <a:r>
                        <a:rPr lang="en-US" sz="1400" dirty="0">
                          <a:solidFill>
                            <a:srgbClr val="0A0C40"/>
                          </a:solidFill>
                        </a:rPr>
                        <a:t>Weekly</a:t>
                      </a:r>
                    </a:p>
                  </a:txBody>
                  <a:tcPr marT="45765" marB="45765">
                    <a:solidFill>
                      <a:schemeClr val="accent4">
                        <a:lumMod val="20000"/>
                        <a:lumOff val="80000"/>
                      </a:schemeClr>
                    </a:solidFill>
                  </a:tcPr>
                </a:tc>
                <a:tc>
                  <a:txBody>
                    <a:bodyPr/>
                    <a:lstStyle/>
                    <a:p>
                      <a:pPr algn="l"/>
                      <a:r>
                        <a:rPr lang="en-US" sz="1400" dirty="0">
                          <a:solidFill>
                            <a:srgbClr val="0A0C40"/>
                          </a:solidFill>
                        </a:rPr>
                        <a:t>Abbott BRM, Abbott BSS</a:t>
                      </a:r>
                      <a:r>
                        <a:rPr lang="en-US" sz="1400" baseline="0" dirty="0">
                          <a:solidFill>
                            <a:srgbClr val="0A0C40"/>
                          </a:solidFill>
                        </a:rPr>
                        <a:t> and Cognizant Team</a:t>
                      </a:r>
                      <a:endParaRPr lang="en-US" sz="1400" dirty="0">
                        <a:solidFill>
                          <a:srgbClr val="0A0C40"/>
                        </a:solidFill>
                      </a:endParaRPr>
                    </a:p>
                  </a:txBody>
                  <a:tcPr marT="45765" marB="45765">
                    <a:solidFill>
                      <a:schemeClr val="accent4">
                        <a:lumMod val="20000"/>
                        <a:lumOff val="80000"/>
                      </a:schemeClr>
                    </a:solidFill>
                  </a:tcPr>
                </a:tc>
                <a:tc>
                  <a:txBody>
                    <a:bodyPr/>
                    <a:lstStyle/>
                    <a:p>
                      <a:pPr algn="l"/>
                      <a:r>
                        <a:rPr lang="en-US" sz="1400" dirty="0" smtClean="0">
                          <a:solidFill>
                            <a:srgbClr val="0A0C40"/>
                          </a:solidFill>
                        </a:rPr>
                        <a:t>Lee</a:t>
                      </a:r>
                      <a:r>
                        <a:rPr lang="en-US" sz="1400" baseline="0" dirty="0" smtClean="0">
                          <a:solidFill>
                            <a:srgbClr val="0A0C40"/>
                          </a:solidFill>
                        </a:rPr>
                        <a:t> A</a:t>
                      </a:r>
                      <a:r>
                        <a:rPr lang="en-US" sz="1400" dirty="0" smtClean="0">
                          <a:solidFill>
                            <a:srgbClr val="0A0C40"/>
                          </a:solidFill>
                        </a:rPr>
                        <a:t>nn</a:t>
                      </a:r>
                      <a:r>
                        <a:rPr lang="en-US" sz="1400" baseline="0" dirty="0" smtClean="0">
                          <a:solidFill>
                            <a:srgbClr val="0A0C40"/>
                          </a:solidFill>
                        </a:rPr>
                        <a:t> </a:t>
                      </a:r>
                      <a:r>
                        <a:rPr lang="en-US" sz="1400" baseline="0" dirty="0">
                          <a:solidFill>
                            <a:srgbClr val="0A0C40"/>
                          </a:solidFill>
                        </a:rPr>
                        <a:t>Rhoton</a:t>
                      </a:r>
                      <a:endParaRPr lang="en-US" sz="1400" dirty="0">
                        <a:solidFill>
                          <a:srgbClr val="0A0C40"/>
                        </a:solidFill>
                      </a:endParaRPr>
                    </a:p>
                  </a:txBody>
                  <a:tcPr marT="45765" marB="45765">
                    <a:solidFill>
                      <a:schemeClr val="accent4">
                        <a:lumMod val="20000"/>
                        <a:lumOff val="80000"/>
                      </a:schemeClr>
                    </a:solidFill>
                  </a:tcPr>
                </a:tc>
                <a:extLst>
                  <a:ext uri="{0D108BD9-81ED-4DB2-BD59-A6C34878D82A}">
                    <a16:rowId xmlns:a16="http://schemas.microsoft.com/office/drawing/2014/main" val="10001"/>
                  </a:ext>
                </a:extLst>
              </a:tr>
              <a:tr h="73167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rgbClr val="0A0C40"/>
                          </a:solidFill>
                        </a:rPr>
                        <a:t>Status</a:t>
                      </a:r>
                      <a:r>
                        <a:rPr lang="en-US" sz="1400" baseline="0" dirty="0">
                          <a:solidFill>
                            <a:srgbClr val="0A0C40"/>
                          </a:solidFill>
                        </a:rPr>
                        <a:t> Update - Email</a:t>
                      </a:r>
                      <a:endParaRPr lang="en-US" sz="1400" dirty="0">
                        <a:solidFill>
                          <a:srgbClr val="0A0C40"/>
                        </a:solidFill>
                      </a:endParaRPr>
                    </a:p>
                  </a:txBody>
                  <a:tcPr marT="45765" marB="4576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rgbClr val="0A0C40"/>
                          </a:solidFill>
                        </a:rPr>
                        <a:t>Weekly</a:t>
                      </a:r>
                    </a:p>
                    <a:p>
                      <a:endParaRPr lang="en-US" sz="1400" dirty="0">
                        <a:solidFill>
                          <a:srgbClr val="0A0C40"/>
                        </a:solidFill>
                      </a:endParaRPr>
                    </a:p>
                  </a:txBody>
                  <a:tcPr marT="45765" marB="4576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rgbClr val="0A0C40"/>
                          </a:solidFill>
                        </a:rPr>
                        <a:t>Medidata, Abbott BRM, Abbott BSS</a:t>
                      </a:r>
                      <a:r>
                        <a:rPr lang="en-US" sz="1400" baseline="0" dirty="0">
                          <a:solidFill>
                            <a:srgbClr val="0A0C40"/>
                          </a:solidFill>
                        </a:rPr>
                        <a:t> and Cognizant Team</a:t>
                      </a:r>
                      <a:endParaRPr lang="en-US" sz="1400" dirty="0">
                        <a:solidFill>
                          <a:srgbClr val="0A0C40"/>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dirty="0">
                        <a:solidFill>
                          <a:srgbClr val="0A0C40"/>
                        </a:solidFill>
                      </a:endParaRPr>
                    </a:p>
                  </a:txBody>
                  <a:tcPr marT="45765" marB="45765"/>
                </a:tc>
                <a:tc>
                  <a:txBody>
                    <a:bodyPr/>
                    <a:lstStyle/>
                    <a:p>
                      <a:pPr algn="l"/>
                      <a:r>
                        <a:rPr lang="en-US" sz="1400" dirty="0" smtClean="0">
                          <a:solidFill>
                            <a:srgbClr val="0A0C40"/>
                          </a:solidFill>
                        </a:rPr>
                        <a:t>Lee</a:t>
                      </a:r>
                      <a:r>
                        <a:rPr lang="en-US" sz="1400" baseline="0" dirty="0" smtClean="0">
                          <a:solidFill>
                            <a:srgbClr val="0A0C40"/>
                          </a:solidFill>
                        </a:rPr>
                        <a:t> A</a:t>
                      </a:r>
                      <a:r>
                        <a:rPr lang="en-US" sz="1400" dirty="0" smtClean="0">
                          <a:solidFill>
                            <a:srgbClr val="0A0C40"/>
                          </a:solidFill>
                        </a:rPr>
                        <a:t>nn</a:t>
                      </a:r>
                      <a:r>
                        <a:rPr lang="en-US" sz="1400" baseline="0" dirty="0" smtClean="0">
                          <a:solidFill>
                            <a:srgbClr val="0A0C40"/>
                          </a:solidFill>
                        </a:rPr>
                        <a:t> </a:t>
                      </a:r>
                      <a:r>
                        <a:rPr lang="en-US" sz="1400" baseline="0" dirty="0">
                          <a:solidFill>
                            <a:srgbClr val="0A0C40"/>
                          </a:solidFill>
                        </a:rPr>
                        <a:t>Rhoton</a:t>
                      </a:r>
                      <a:endParaRPr lang="en-US" sz="1400" dirty="0">
                        <a:solidFill>
                          <a:srgbClr val="0A0C40"/>
                        </a:solidFill>
                      </a:endParaRPr>
                    </a:p>
                  </a:txBody>
                  <a:tcPr marT="45765" marB="45765"/>
                </a:tc>
                <a:extLst>
                  <a:ext uri="{0D108BD9-81ED-4DB2-BD59-A6C34878D82A}">
                    <a16:rowId xmlns:a16="http://schemas.microsoft.com/office/drawing/2014/main" val="10002"/>
                  </a:ext>
                </a:extLst>
              </a:tr>
              <a:tr h="94507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rgbClr val="0A0C40"/>
                          </a:solidFill>
                        </a:rPr>
                        <a:t>Go Live and Hyper-care  communication</a:t>
                      </a:r>
                    </a:p>
                  </a:txBody>
                  <a:tcPr marT="45765" marB="45765">
                    <a:solidFill>
                      <a:schemeClr val="accent4">
                        <a:lumMod val="20000"/>
                        <a:lumOff val="80000"/>
                      </a:schemeClr>
                    </a:solidFill>
                  </a:tcPr>
                </a:tc>
                <a:tc>
                  <a:txBody>
                    <a:bodyPr/>
                    <a:lstStyle/>
                    <a:p>
                      <a:r>
                        <a:rPr lang="en-US" sz="1400" dirty="0">
                          <a:solidFill>
                            <a:srgbClr val="0A0C40"/>
                          </a:solidFill>
                        </a:rPr>
                        <a:t>Multiple</a:t>
                      </a:r>
                    </a:p>
                  </a:txBody>
                  <a:tcPr marT="45765" marB="45765">
                    <a:solidFill>
                      <a:schemeClr val="accent4">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rgbClr val="0A0C40"/>
                          </a:solidFill>
                        </a:rPr>
                        <a:t>Steering committee, Medidata , Abbott BRM</a:t>
                      </a:r>
                      <a:r>
                        <a:rPr lang="en-US" sz="1400">
                          <a:solidFill>
                            <a:srgbClr val="0A0C40"/>
                          </a:solidFill>
                        </a:rPr>
                        <a:t>,</a:t>
                      </a:r>
                      <a:r>
                        <a:rPr lang="en-US" sz="1400" baseline="0">
                          <a:solidFill>
                            <a:srgbClr val="0A0C40"/>
                          </a:solidFill>
                        </a:rPr>
                        <a:t> </a:t>
                      </a:r>
                      <a:r>
                        <a:rPr lang="en-US" sz="1400" smtClean="0">
                          <a:solidFill>
                            <a:srgbClr val="0A0C40"/>
                          </a:solidFill>
                        </a:rPr>
                        <a:t>Abbott </a:t>
                      </a:r>
                      <a:r>
                        <a:rPr lang="en-US" sz="1400" dirty="0">
                          <a:solidFill>
                            <a:srgbClr val="0A0C40"/>
                          </a:solidFill>
                        </a:rPr>
                        <a:t>BSS</a:t>
                      </a:r>
                      <a:r>
                        <a:rPr lang="en-US" sz="1400" baseline="0" dirty="0">
                          <a:solidFill>
                            <a:srgbClr val="0A0C40"/>
                          </a:solidFill>
                        </a:rPr>
                        <a:t> and Cognizant Team</a:t>
                      </a:r>
                      <a:endParaRPr lang="en-US" sz="1400" dirty="0">
                        <a:solidFill>
                          <a:srgbClr val="0A0C40"/>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dirty="0">
                        <a:solidFill>
                          <a:srgbClr val="0A0C40"/>
                        </a:solidFill>
                      </a:endParaRPr>
                    </a:p>
                  </a:txBody>
                  <a:tcPr marT="45765" marB="45765">
                    <a:solidFill>
                      <a:schemeClr val="accent4">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rgbClr val="0A0C40"/>
                          </a:solidFill>
                        </a:rPr>
                        <a:t>Chaithanya Narina </a:t>
                      </a:r>
                    </a:p>
                  </a:txBody>
                  <a:tcPr marT="45765" marB="45765">
                    <a:solidFill>
                      <a:schemeClr val="accent4">
                        <a:lumMod val="20000"/>
                        <a:lumOff val="80000"/>
                      </a:schemeClr>
                    </a:solidFill>
                  </a:tcPr>
                </a:tc>
                <a:extLst>
                  <a:ext uri="{0D108BD9-81ED-4DB2-BD59-A6C34878D82A}">
                    <a16:rowId xmlns:a16="http://schemas.microsoft.com/office/drawing/2014/main" val="1373650586"/>
                  </a:ext>
                </a:extLst>
              </a:tr>
            </a:tbl>
          </a:graphicData>
        </a:graphic>
      </p:graphicFrame>
    </p:spTree>
    <p:extLst>
      <p:ext uri="{BB962C8B-B14F-4D97-AF65-F5344CB8AC3E}">
        <p14:creationId xmlns:p14="http://schemas.microsoft.com/office/powerpoint/2010/main" val="381202894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A0C40"/>
                </a:solidFill>
              </a:rPr>
              <a:t>ESCALATION</a:t>
            </a:r>
          </a:p>
        </p:txBody>
      </p:sp>
      <p:sp>
        <p:nvSpPr>
          <p:cNvPr id="17" name="Slide Number Placeholder 1"/>
          <p:cNvSpPr txBox="1">
            <a:spLocks/>
          </p:cNvSpPr>
          <p:nvPr/>
        </p:nvSpPr>
        <p:spPr bwMode="auto">
          <a:xfrm>
            <a:off x="4676775" y="6381750"/>
            <a:ext cx="1066800" cy="247650"/>
          </a:xfrm>
          <a:prstGeom prst="rect">
            <a:avLst/>
          </a:prstGeom>
          <a:noFill/>
          <a:ln w="9525">
            <a:noFill/>
            <a:miter lim="800000"/>
            <a:headEnd/>
            <a:tailEn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defPPr>
              <a:defRPr lang="en-US"/>
            </a:defPPr>
            <a:lvl1pPr algn="l" rtl="0" eaLnBrk="1" fontAlgn="base" hangingPunct="1">
              <a:spcBef>
                <a:spcPct val="0"/>
              </a:spcBef>
              <a:spcAft>
                <a:spcPct val="0"/>
              </a:spcAft>
              <a:defRPr sz="800" kern="1200">
                <a:solidFill>
                  <a:srgbClr val="000000"/>
                </a:solidFill>
                <a:latin typeface="Arial" panose="020B0604020202020204" pitchFamily="34" charset="0"/>
                <a:ea typeface="+mn-ea"/>
                <a:cs typeface="Arial" panose="020B0604020202020204" pitchFamily="34" charset="0"/>
              </a:defRPr>
            </a:lvl1pPr>
            <a:lvl2pPr marL="455613" indent="1588" algn="l" rtl="0" eaLnBrk="0" fontAlgn="base" hangingPunct="0">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2pPr>
            <a:lvl3pPr marL="912813" indent="1588" algn="l" rtl="0" eaLnBrk="0" fontAlgn="base" hangingPunct="0">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3pPr>
            <a:lvl4pPr marL="1370013" indent="1588" algn="l" rtl="0" eaLnBrk="0" fontAlgn="base" hangingPunct="0">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4pPr>
            <a:lvl5pPr marL="1827213" indent="1588" algn="l" rtl="0" eaLnBrk="0" fontAlgn="base" hangingPunct="0">
              <a:spcBef>
                <a:spcPct val="0"/>
              </a:spcBef>
              <a:spcAft>
                <a:spcPct val="0"/>
              </a:spcAft>
              <a:defRPr sz="22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sz="2200" kern="1200">
                <a:solidFill>
                  <a:schemeClr val="tx1"/>
                </a:solidFill>
                <a:latin typeface="Arial" panose="020B0604020202020204" pitchFamily="34" charset="0"/>
                <a:ea typeface="+mn-ea"/>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fld id="{D80AB0F1-34D2-4D49-A49D-954211A07773}" type="slidenum">
              <a:rPr kumimoji="0" lang="en-US" alt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11</a:t>
            </a:fld>
            <a:endParaRPr kumimoji="0" lang="en-US" altLang="en-US" sz="8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8" name="Rectangle 17">
            <a:extLst>
              <a:ext uri="{FF2B5EF4-FFF2-40B4-BE49-F238E27FC236}">
                <a16:creationId xmlns:a16="http://schemas.microsoft.com/office/drawing/2014/main" id="{A81ECD14-22BC-4BE5-8305-D2DBFF7B7CAE}"/>
              </a:ext>
            </a:extLst>
          </p:cNvPr>
          <p:cNvSpPr/>
          <p:nvPr/>
        </p:nvSpPr>
        <p:spPr>
          <a:xfrm>
            <a:off x="2878484" y="2970878"/>
            <a:ext cx="1778989" cy="304800"/>
          </a:xfrm>
          <a:prstGeom prst="rect">
            <a:avLst/>
          </a:prstGeom>
          <a:solidFill>
            <a:srgbClr val="2A8DBA"/>
          </a:solidFill>
          <a:ln w="25400" cap="flat" cmpd="sng" algn="ctr">
            <a:solidFill>
              <a:srgbClr val="2A8DBA">
                <a:shade val="50000"/>
              </a:srgbClr>
            </a:solidFill>
            <a:prstDash val="solid"/>
          </a:ln>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Arial"/>
                <a:ea typeface="+mn-ea"/>
                <a:cs typeface="+mn-cs"/>
              </a:rPr>
              <a:t>BSS PM</a:t>
            </a:r>
          </a:p>
        </p:txBody>
      </p:sp>
      <p:sp>
        <p:nvSpPr>
          <p:cNvPr id="19" name="Rectangle 18">
            <a:extLst>
              <a:ext uri="{FF2B5EF4-FFF2-40B4-BE49-F238E27FC236}">
                <a16:creationId xmlns:a16="http://schemas.microsoft.com/office/drawing/2014/main" id="{5D8735AB-0C7D-474E-9ADB-074F0F222200}"/>
              </a:ext>
            </a:extLst>
          </p:cNvPr>
          <p:cNvSpPr/>
          <p:nvPr/>
        </p:nvSpPr>
        <p:spPr>
          <a:xfrm>
            <a:off x="2938211" y="1914461"/>
            <a:ext cx="1692947" cy="393700"/>
          </a:xfrm>
          <a:prstGeom prst="rect">
            <a:avLst/>
          </a:prstGeom>
          <a:solidFill>
            <a:srgbClr val="2A8DBA"/>
          </a:solidFill>
          <a:ln w="25400" cap="flat" cmpd="sng" algn="ctr">
            <a:solidFill>
              <a:srgbClr val="2A8DBA">
                <a:shade val="50000"/>
              </a:srgbClr>
            </a:solidFill>
            <a:prstDash val="solid"/>
          </a:ln>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lang="en-US" sz="1200" kern="0" dirty="0">
                <a:solidFill>
                  <a:srgbClr val="FFFFFF"/>
                </a:solidFill>
                <a:latin typeface="Arial"/>
              </a:rPr>
              <a:t>AV BRM / BSS Primary</a:t>
            </a:r>
            <a:endParaRPr kumimoji="0" lang="en-US" sz="1200" b="0" i="0" u="none" strike="noStrike" kern="0" cap="none" spc="0" normalizeH="0" baseline="0" noProof="0" dirty="0">
              <a:ln>
                <a:noFill/>
              </a:ln>
              <a:solidFill>
                <a:srgbClr val="FFFFFF"/>
              </a:solidFill>
              <a:effectLst/>
              <a:uLnTx/>
              <a:uFillTx/>
              <a:latin typeface="Arial"/>
              <a:ea typeface="+mn-ea"/>
              <a:cs typeface="+mn-cs"/>
            </a:endParaRPr>
          </a:p>
        </p:txBody>
      </p:sp>
      <p:sp>
        <p:nvSpPr>
          <p:cNvPr id="20" name="Rectangle 19">
            <a:extLst>
              <a:ext uri="{FF2B5EF4-FFF2-40B4-BE49-F238E27FC236}">
                <a16:creationId xmlns:a16="http://schemas.microsoft.com/office/drawing/2014/main" id="{9F6903D8-2AF8-447D-A092-411E8DD9F9CD}"/>
              </a:ext>
            </a:extLst>
          </p:cNvPr>
          <p:cNvSpPr/>
          <p:nvPr/>
        </p:nvSpPr>
        <p:spPr>
          <a:xfrm>
            <a:off x="2938211" y="892969"/>
            <a:ext cx="1719262" cy="358775"/>
          </a:xfrm>
          <a:prstGeom prst="rect">
            <a:avLst/>
          </a:prstGeom>
          <a:solidFill>
            <a:srgbClr val="2A8DBA"/>
          </a:solidFill>
          <a:ln w="25400" cap="flat" cmpd="sng" algn="ctr">
            <a:solidFill>
              <a:srgbClr val="2A8DBA">
                <a:shade val="50000"/>
              </a:srgbClr>
            </a:solidFill>
            <a:prstDash val="solid"/>
          </a:ln>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Arial"/>
                <a:ea typeface="+mn-ea"/>
                <a:cs typeface="+mn-cs"/>
              </a:rPr>
              <a:t>Steering Committee</a:t>
            </a:r>
          </a:p>
        </p:txBody>
      </p:sp>
      <p:sp>
        <p:nvSpPr>
          <p:cNvPr id="21" name="Rectangle 20">
            <a:extLst>
              <a:ext uri="{FF2B5EF4-FFF2-40B4-BE49-F238E27FC236}">
                <a16:creationId xmlns:a16="http://schemas.microsoft.com/office/drawing/2014/main" id="{008AC975-2DD6-492F-8FDA-82BEEC72C34C}"/>
              </a:ext>
            </a:extLst>
          </p:cNvPr>
          <p:cNvSpPr/>
          <p:nvPr/>
        </p:nvSpPr>
        <p:spPr>
          <a:xfrm>
            <a:off x="1829268" y="4550981"/>
            <a:ext cx="838200" cy="304800"/>
          </a:xfrm>
          <a:prstGeom prst="rect">
            <a:avLst/>
          </a:prstGeom>
          <a:solidFill>
            <a:srgbClr val="B90000">
              <a:lumMod val="20000"/>
              <a:lumOff val="80000"/>
            </a:srgbClr>
          </a:solidFill>
          <a:ln w="25400" cap="flat" cmpd="sng" algn="ctr">
            <a:solidFill>
              <a:srgbClr val="2A8DBA">
                <a:shade val="50000"/>
              </a:srgbClr>
            </a:solidFill>
            <a:prstDash val="solid"/>
          </a:ln>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Arial"/>
                <a:ea typeface="+mn-ea"/>
                <a:cs typeface="+mn-cs"/>
              </a:rPr>
              <a:t>Issue</a:t>
            </a:r>
          </a:p>
        </p:txBody>
      </p:sp>
      <p:sp>
        <p:nvSpPr>
          <p:cNvPr id="12" name="Rectangle 11">
            <a:extLst>
              <a:ext uri="{FF2B5EF4-FFF2-40B4-BE49-F238E27FC236}">
                <a16:creationId xmlns:a16="http://schemas.microsoft.com/office/drawing/2014/main" id="{18AB2FFD-FCEF-4BA6-B593-BD70A99FF442}"/>
              </a:ext>
            </a:extLst>
          </p:cNvPr>
          <p:cNvSpPr/>
          <p:nvPr/>
        </p:nvSpPr>
        <p:spPr>
          <a:xfrm>
            <a:off x="2878484" y="3977385"/>
            <a:ext cx="1778989" cy="304800"/>
          </a:xfrm>
          <a:prstGeom prst="rect">
            <a:avLst/>
          </a:prstGeom>
          <a:solidFill>
            <a:srgbClr val="2A8DBA"/>
          </a:solidFill>
          <a:ln w="25400" cap="flat" cmpd="sng" algn="ctr">
            <a:solidFill>
              <a:srgbClr val="2A8DBA">
                <a:shade val="50000"/>
              </a:srgbClr>
            </a:solidFill>
            <a:prstDash val="solid"/>
          </a:ln>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r>
              <a:rPr lang="en-US" sz="1200" kern="0" dirty="0">
                <a:solidFill>
                  <a:srgbClr val="FFFFFF"/>
                </a:solidFill>
                <a:latin typeface="Arial"/>
              </a:rPr>
              <a:t>Cognizant</a:t>
            </a:r>
            <a:r>
              <a:rPr kumimoji="0" lang="en-US" sz="1200" b="0" i="0" u="none" strike="noStrike" kern="0" cap="none" spc="0" normalizeH="0" baseline="0" noProof="0" dirty="0">
                <a:ln>
                  <a:noFill/>
                </a:ln>
                <a:solidFill>
                  <a:srgbClr val="FFFFFF"/>
                </a:solidFill>
                <a:effectLst/>
                <a:uLnTx/>
                <a:uFillTx/>
                <a:latin typeface="Arial"/>
                <a:ea typeface="+mn-ea"/>
                <a:cs typeface="+mn-cs"/>
              </a:rPr>
              <a:t> PM</a:t>
            </a:r>
          </a:p>
        </p:txBody>
      </p:sp>
      <p:cxnSp>
        <p:nvCxnSpPr>
          <p:cNvPr id="6" name="Straight Arrow Connector 5">
            <a:extLst>
              <a:ext uri="{FF2B5EF4-FFF2-40B4-BE49-F238E27FC236}">
                <a16:creationId xmlns:a16="http://schemas.microsoft.com/office/drawing/2014/main" id="{E4E18377-C97B-4802-A8CA-8C0B8D03DF5B}"/>
              </a:ext>
            </a:extLst>
          </p:cNvPr>
          <p:cNvCxnSpPr>
            <a:cxnSpLocks/>
            <a:stCxn id="12" idx="0"/>
            <a:endCxn id="18" idx="2"/>
          </p:cNvCxnSpPr>
          <p:nvPr/>
        </p:nvCxnSpPr>
        <p:spPr>
          <a:xfrm flipV="1">
            <a:off x="3767979" y="3275678"/>
            <a:ext cx="0" cy="7017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Connector: Elbow 10">
            <a:extLst>
              <a:ext uri="{FF2B5EF4-FFF2-40B4-BE49-F238E27FC236}">
                <a16:creationId xmlns:a16="http://schemas.microsoft.com/office/drawing/2014/main" id="{0B722EF5-01A9-44B8-B293-C1A77DEB920C}"/>
              </a:ext>
            </a:extLst>
          </p:cNvPr>
          <p:cNvCxnSpPr>
            <a:cxnSpLocks/>
            <a:stCxn id="21" idx="3"/>
            <a:endCxn id="12" idx="2"/>
          </p:cNvCxnSpPr>
          <p:nvPr/>
        </p:nvCxnSpPr>
        <p:spPr>
          <a:xfrm flipV="1">
            <a:off x="2667468" y="4282185"/>
            <a:ext cx="1100511" cy="42119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E28172ED-3013-489E-881E-2272C40A5CAB}"/>
              </a:ext>
            </a:extLst>
          </p:cNvPr>
          <p:cNvCxnSpPr>
            <a:cxnSpLocks/>
          </p:cNvCxnSpPr>
          <p:nvPr/>
        </p:nvCxnSpPr>
        <p:spPr>
          <a:xfrm flipV="1">
            <a:off x="3749560" y="2322763"/>
            <a:ext cx="0" cy="7017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E3C212C4-5030-46CE-B2E8-A9131F4BDF89}"/>
              </a:ext>
            </a:extLst>
          </p:cNvPr>
          <p:cNvCxnSpPr>
            <a:cxnSpLocks/>
          </p:cNvCxnSpPr>
          <p:nvPr/>
        </p:nvCxnSpPr>
        <p:spPr>
          <a:xfrm flipV="1">
            <a:off x="3751235" y="1249254"/>
            <a:ext cx="0" cy="7017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47471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A0C40"/>
                </a:solidFill>
              </a:rPr>
              <a:t>RISK/ ISSUE/MITIGATION</a:t>
            </a:r>
          </a:p>
        </p:txBody>
      </p:sp>
      <p:sp>
        <p:nvSpPr>
          <p:cNvPr id="5" name="Content Placeholder 4"/>
          <p:cNvSpPr>
            <a:spLocks noGrp="1"/>
          </p:cNvSpPr>
          <p:nvPr>
            <p:ph idx="1"/>
          </p:nvPr>
        </p:nvSpPr>
        <p:spPr>
          <a:xfrm>
            <a:off x="384048" y="688259"/>
            <a:ext cx="8417052" cy="3802896"/>
          </a:xfrm>
        </p:spPr>
        <p:txBody>
          <a:bodyPr/>
          <a:lstStyle/>
          <a:p>
            <a:endParaRPr lang="en-US" sz="1400" dirty="0">
              <a:solidFill>
                <a:srgbClr val="328DFF"/>
              </a:solidFill>
            </a:endParaRPr>
          </a:p>
          <a:p>
            <a:endParaRPr lang="en-US" sz="1400" dirty="0">
              <a:solidFill>
                <a:srgbClr val="328DFF"/>
              </a:solidFill>
            </a:endParaRPr>
          </a:p>
        </p:txBody>
      </p:sp>
      <p:graphicFrame>
        <p:nvGraphicFramePr>
          <p:cNvPr id="7" name="Table 6">
            <a:extLst>
              <a:ext uri="{FF2B5EF4-FFF2-40B4-BE49-F238E27FC236}">
                <a16:creationId xmlns:a16="http://schemas.microsoft.com/office/drawing/2014/main" id="{EFB1DA4C-5C96-40D4-A3AE-0FB5F41907E6}"/>
              </a:ext>
            </a:extLst>
          </p:cNvPr>
          <p:cNvGraphicFramePr>
            <a:graphicFrameLocks noGrp="1"/>
          </p:cNvGraphicFramePr>
          <p:nvPr>
            <p:extLst>
              <p:ext uri="{D42A27DB-BD31-4B8C-83A1-F6EECF244321}">
                <p14:modId xmlns:p14="http://schemas.microsoft.com/office/powerpoint/2010/main" val="2213449100"/>
              </p:ext>
            </p:extLst>
          </p:nvPr>
        </p:nvGraphicFramePr>
        <p:xfrm>
          <a:off x="384048" y="773052"/>
          <a:ext cx="7391401" cy="2431852"/>
        </p:xfrm>
        <a:graphic>
          <a:graphicData uri="http://schemas.openxmlformats.org/drawingml/2006/table">
            <a:tbl>
              <a:tblPr firstRow="1" bandRow="1">
                <a:tableStyleId>{5C22544A-7EE6-4342-B048-85BDC9FD1C3A}</a:tableStyleId>
              </a:tblPr>
              <a:tblGrid>
                <a:gridCol w="2130853">
                  <a:extLst>
                    <a:ext uri="{9D8B030D-6E8A-4147-A177-3AD203B41FA5}">
                      <a16:colId xmlns:a16="http://schemas.microsoft.com/office/drawing/2014/main" val="20000"/>
                    </a:ext>
                  </a:extLst>
                </a:gridCol>
                <a:gridCol w="932249">
                  <a:extLst>
                    <a:ext uri="{9D8B030D-6E8A-4147-A177-3AD203B41FA5}">
                      <a16:colId xmlns:a16="http://schemas.microsoft.com/office/drawing/2014/main" val="20001"/>
                    </a:ext>
                  </a:extLst>
                </a:gridCol>
                <a:gridCol w="1257473">
                  <a:extLst>
                    <a:ext uri="{9D8B030D-6E8A-4147-A177-3AD203B41FA5}">
                      <a16:colId xmlns:a16="http://schemas.microsoft.com/office/drawing/2014/main" val="4019250753"/>
                    </a:ext>
                  </a:extLst>
                </a:gridCol>
                <a:gridCol w="3070826">
                  <a:extLst>
                    <a:ext uri="{9D8B030D-6E8A-4147-A177-3AD203B41FA5}">
                      <a16:colId xmlns:a16="http://schemas.microsoft.com/office/drawing/2014/main" val="20003"/>
                    </a:ext>
                  </a:extLst>
                </a:gridCol>
              </a:tblGrid>
              <a:tr h="481498">
                <a:tc>
                  <a:txBody>
                    <a:bodyPr/>
                    <a:lstStyle/>
                    <a:p>
                      <a:pPr algn="ctr"/>
                      <a:r>
                        <a:rPr lang="en-US" sz="1400" dirty="0">
                          <a:solidFill>
                            <a:srgbClr val="0A0C40"/>
                          </a:solidFill>
                        </a:rPr>
                        <a:t>Risk / Issue &amp; Impact</a:t>
                      </a:r>
                    </a:p>
                  </a:txBody>
                  <a:tcPr marT="45659" marB="45659">
                    <a:solidFill>
                      <a:schemeClr val="bg2">
                        <a:lumMod val="65000"/>
                      </a:schemeClr>
                    </a:solidFill>
                  </a:tcPr>
                </a:tc>
                <a:tc>
                  <a:txBody>
                    <a:bodyPr/>
                    <a:lstStyle/>
                    <a:p>
                      <a:pPr algn="ctr"/>
                      <a:r>
                        <a:rPr lang="en-US" sz="1400" dirty="0">
                          <a:solidFill>
                            <a:srgbClr val="0A0C40"/>
                          </a:solidFill>
                        </a:rPr>
                        <a:t>Severity</a:t>
                      </a:r>
                    </a:p>
                  </a:txBody>
                  <a:tcPr marT="45659" marB="45659">
                    <a:solidFill>
                      <a:schemeClr val="bg2">
                        <a:lumMod val="65000"/>
                      </a:schemeClr>
                    </a:solidFill>
                  </a:tcPr>
                </a:tc>
                <a:tc>
                  <a:txBody>
                    <a:bodyPr/>
                    <a:lstStyle/>
                    <a:p>
                      <a:pPr algn="ctr"/>
                      <a:r>
                        <a:rPr lang="en-US" sz="1400" dirty="0">
                          <a:solidFill>
                            <a:srgbClr val="0A0C40"/>
                          </a:solidFill>
                        </a:rPr>
                        <a:t>Occurrence</a:t>
                      </a:r>
                    </a:p>
                  </a:txBody>
                  <a:tcPr marT="45659" marB="45659">
                    <a:solidFill>
                      <a:schemeClr val="bg2">
                        <a:lumMod val="65000"/>
                      </a:schemeClr>
                    </a:solidFill>
                  </a:tcPr>
                </a:tc>
                <a:tc>
                  <a:txBody>
                    <a:bodyPr/>
                    <a:lstStyle/>
                    <a:p>
                      <a:pPr algn="ctr"/>
                      <a:r>
                        <a:rPr lang="en-US" sz="1400" dirty="0">
                          <a:solidFill>
                            <a:srgbClr val="0A0C40"/>
                          </a:solidFill>
                        </a:rPr>
                        <a:t>Mitigation</a:t>
                      </a:r>
                    </a:p>
                  </a:txBody>
                  <a:tcPr marT="45659" marB="45659">
                    <a:solidFill>
                      <a:schemeClr val="bg2">
                        <a:lumMod val="65000"/>
                      </a:schemeClr>
                    </a:solidFill>
                  </a:tcPr>
                </a:tc>
                <a:extLst>
                  <a:ext uri="{0D108BD9-81ED-4DB2-BD59-A6C34878D82A}">
                    <a16:rowId xmlns:a16="http://schemas.microsoft.com/office/drawing/2014/main" val="10000"/>
                  </a:ext>
                </a:extLst>
              </a:tr>
              <a:tr h="651478">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000" kern="1200" dirty="0">
                          <a:solidFill>
                            <a:srgbClr val="0A0C40"/>
                          </a:solidFill>
                          <a:effectLst/>
                          <a:latin typeface="+mn-lt"/>
                          <a:ea typeface="+mn-ea"/>
                          <a:cs typeface="+mn-cs"/>
                        </a:rPr>
                        <a:t>Risk: Business and provider resource(s) not available to work on this project.</a:t>
                      </a:r>
                    </a:p>
                    <a:p>
                      <a:endParaRPr lang="en-US" sz="1000" b="0" i="0" u="none" strike="noStrike" kern="1200" baseline="0" dirty="0">
                        <a:solidFill>
                          <a:srgbClr val="0A0C40"/>
                        </a:solidFill>
                        <a:latin typeface="+mn-lt"/>
                        <a:ea typeface="+mn-ea"/>
                        <a:cs typeface="+mn-cs"/>
                      </a:endParaRPr>
                    </a:p>
                  </a:txBody>
                  <a:tcPr marT="45659" marB="45659">
                    <a:solidFill>
                      <a:schemeClr val="accent4">
                        <a:lumMod val="20000"/>
                        <a:lumOff val="80000"/>
                      </a:schemeClr>
                    </a:solidFill>
                  </a:tcPr>
                </a:tc>
                <a:tc>
                  <a:txBody>
                    <a:bodyPr/>
                    <a:lstStyle/>
                    <a:p>
                      <a:r>
                        <a:rPr lang="en-US" sz="1000" dirty="0">
                          <a:solidFill>
                            <a:srgbClr val="0A0C40"/>
                          </a:solidFill>
                          <a:latin typeface="+mn-lt"/>
                        </a:rPr>
                        <a:t>High</a:t>
                      </a:r>
                    </a:p>
                  </a:txBody>
                  <a:tcPr marT="45659" marB="45659">
                    <a:solidFill>
                      <a:schemeClr val="accent4">
                        <a:lumMod val="20000"/>
                        <a:lumOff val="80000"/>
                      </a:schemeClr>
                    </a:solidFill>
                  </a:tcPr>
                </a:tc>
                <a:tc>
                  <a:txBody>
                    <a:bodyPr/>
                    <a:lstStyle/>
                    <a:p>
                      <a:r>
                        <a:rPr lang="en-US" sz="1000" dirty="0">
                          <a:solidFill>
                            <a:srgbClr val="0A0C40"/>
                          </a:solidFill>
                          <a:latin typeface="+mn-lt"/>
                        </a:rPr>
                        <a:t>Low</a:t>
                      </a:r>
                    </a:p>
                  </a:txBody>
                  <a:tcPr marT="45659" marB="45659">
                    <a:solidFill>
                      <a:schemeClr val="accent4">
                        <a:lumMod val="20000"/>
                        <a:lumOff val="80000"/>
                      </a:schemeClr>
                    </a:solidFill>
                  </a:tcPr>
                </a:tc>
                <a:tc>
                  <a:txBody>
                    <a:bodyPr/>
                    <a:lstStyle/>
                    <a:p>
                      <a:pPr marL="0" marR="0" lvl="0" indent="0" algn="l" defTabSz="914378" rtl="0" eaLnBrk="1" fontAlgn="auto" latinLnBrk="0" hangingPunct="1">
                        <a:lnSpc>
                          <a:spcPct val="100000"/>
                        </a:lnSpc>
                        <a:spcBef>
                          <a:spcPts val="0"/>
                        </a:spcBef>
                        <a:spcAft>
                          <a:spcPts val="0"/>
                        </a:spcAft>
                        <a:buClrTx/>
                        <a:buSzTx/>
                        <a:buFont typeface="+mj-lt"/>
                        <a:buNone/>
                        <a:tabLst/>
                        <a:defRPr/>
                      </a:pPr>
                      <a:r>
                        <a:rPr lang="en-US" sz="1000" kern="1200" dirty="0">
                          <a:solidFill>
                            <a:srgbClr val="0A0C40"/>
                          </a:solidFill>
                          <a:effectLst/>
                          <a:latin typeface="+mn-lt"/>
                          <a:ea typeface="+mn-ea"/>
                          <a:cs typeface="+mn-cs"/>
                        </a:rPr>
                        <a:t>Abbott to ensure that required stakeholders are available.</a:t>
                      </a:r>
                    </a:p>
                    <a:p>
                      <a:pPr marL="0" indent="0">
                        <a:buFont typeface="+mj-lt"/>
                        <a:buNone/>
                      </a:pPr>
                      <a:endParaRPr lang="en-US" sz="1000" dirty="0">
                        <a:solidFill>
                          <a:srgbClr val="0A0C40"/>
                        </a:solidFill>
                        <a:highlight>
                          <a:srgbClr val="FFFF00"/>
                        </a:highlight>
                        <a:latin typeface="+mn-lt"/>
                      </a:endParaRPr>
                    </a:p>
                  </a:txBody>
                  <a:tcPr marT="45659" marB="45659">
                    <a:solidFill>
                      <a:schemeClr val="accent4">
                        <a:lumMod val="20000"/>
                        <a:lumOff val="80000"/>
                      </a:schemeClr>
                    </a:solidFill>
                  </a:tcPr>
                </a:tc>
                <a:extLst>
                  <a:ext uri="{0D108BD9-81ED-4DB2-BD59-A6C34878D82A}">
                    <a16:rowId xmlns:a16="http://schemas.microsoft.com/office/drawing/2014/main" val="10001"/>
                  </a:ext>
                </a:extLst>
              </a:tr>
              <a:tr h="651478">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000" kern="1200" dirty="0">
                          <a:solidFill>
                            <a:srgbClr val="0A0C40"/>
                          </a:solidFill>
                          <a:effectLst/>
                          <a:latin typeface="+mn-lt"/>
                          <a:ea typeface="+mn-ea"/>
                          <a:cs typeface="+mn-cs"/>
                        </a:rPr>
                        <a:t>Risk: As Recon infrastructure and technology is obsolete, any issue surfaces during the testing.</a:t>
                      </a:r>
                    </a:p>
                    <a:p>
                      <a:endParaRPr lang="en-US" sz="1000" b="0" i="0" u="none" strike="noStrike" kern="1200" baseline="0" dirty="0">
                        <a:solidFill>
                          <a:srgbClr val="0A0C40"/>
                        </a:solidFill>
                        <a:latin typeface="+mn-lt"/>
                        <a:ea typeface="+mn-ea"/>
                        <a:cs typeface="+mn-cs"/>
                      </a:endParaRPr>
                    </a:p>
                  </a:txBody>
                  <a:tcPr marT="45659" marB="45659"/>
                </a:tc>
                <a:tc>
                  <a:txBody>
                    <a:bodyPr/>
                    <a:lstStyle/>
                    <a:p>
                      <a:r>
                        <a:rPr lang="en-US" sz="1000" dirty="0">
                          <a:solidFill>
                            <a:srgbClr val="0A0C40"/>
                          </a:solidFill>
                          <a:latin typeface="+mn-lt"/>
                        </a:rPr>
                        <a:t>High</a:t>
                      </a:r>
                    </a:p>
                  </a:txBody>
                  <a:tcPr marT="45659" marB="45659"/>
                </a:tc>
                <a:tc>
                  <a:txBody>
                    <a:bodyPr/>
                    <a:lstStyle/>
                    <a:p>
                      <a:r>
                        <a:rPr lang="en-US" sz="1000" dirty="0">
                          <a:solidFill>
                            <a:srgbClr val="0A0C40"/>
                          </a:solidFill>
                          <a:latin typeface="+mn-lt"/>
                        </a:rPr>
                        <a:t>Low</a:t>
                      </a:r>
                    </a:p>
                  </a:txBody>
                  <a:tcPr marT="45659" marB="45659"/>
                </a:tc>
                <a:tc>
                  <a:txBody>
                    <a:bodyPr/>
                    <a:lstStyle/>
                    <a:p>
                      <a:pPr marL="0" indent="0">
                        <a:buFont typeface="+mj-lt"/>
                        <a:buNone/>
                      </a:pPr>
                      <a:r>
                        <a:rPr lang="en-US" sz="1000" kern="1200" dirty="0">
                          <a:solidFill>
                            <a:srgbClr val="0A0C40"/>
                          </a:solidFill>
                          <a:effectLst/>
                          <a:latin typeface="+mn-lt"/>
                          <a:ea typeface="+mn-ea"/>
                          <a:cs typeface="+mn-cs"/>
                        </a:rPr>
                        <a:t>PCR will be required to fix the issues and additional efforts to resolve.</a:t>
                      </a:r>
                      <a:endParaRPr lang="en-US" sz="1000" dirty="0">
                        <a:solidFill>
                          <a:srgbClr val="0A0C40"/>
                        </a:solidFill>
                        <a:highlight>
                          <a:srgbClr val="FFFF00"/>
                        </a:highlight>
                        <a:latin typeface="+mn-lt"/>
                      </a:endParaRPr>
                    </a:p>
                  </a:txBody>
                  <a:tcPr marT="45659" marB="45659"/>
                </a:tc>
                <a:extLst>
                  <a:ext uri="{0D108BD9-81ED-4DB2-BD59-A6C34878D82A}">
                    <a16:rowId xmlns:a16="http://schemas.microsoft.com/office/drawing/2014/main" val="539987488"/>
                  </a:ext>
                </a:extLst>
              </a:tr>
              <a:tr h="530263">
                <a:tc>
                  <a:txBody>
                    <a:bodyPr/>
                    <a:lstStyle/>
                    <a:p>
                      <a:r>
                        <a:rPr lang="en-US" sz="1000" kern="1200" dirty="0">
                          <a:solidFill>
                            <a:srgbClr val="0A0C40"/>
                          </a:solidFill>
                          <a:effectLst/>
                          <a:latin typeface="+mn-lt"/>
                          <a:ea typeface="+mn-ea"/>
                          <a:cs typeface="+mn-cs"/>
                        </a:rPr>
                        <a:t>Risk:  Parallel execution of UAT and Validation testing, might result in data setup/consumption issues.</a:t>
                      </a:r>
                      <a:endParaRPr lang="en-US" sz="1000" b="0" i="0" u="none" strike="noStrike" kern="1200" baseline="0" dirty="0">
                        <a:solidFill>
                          <a:srgbClr val="0A0C40"/>
                        </a:solidFill>
                        <a:latin typeface="+mn-lt"/>
                        <a:ea typeface="+mn-ea"/>
                        <a:cs typeface="+mn-cs"/>
                      </a:endParaRPr>
                    </a:p>
                  </a:txBody>
                  <a:tcPr marT="45659" marB="45659">
                    <a:solidFill>
                      <a:schemeClr val="accent4">
                        <a:lumMod val="20000"/>
                        <a:lumOff val="80000"/>
                      </a:schemeClr>
                    </a:solidFill>
                  </a:tcPr>
                </a:tc>
                <a:tc>
                  <a:txBody>
                    <a:bodyPr/>
                    <a:lstStyle/>
                    <a:p>
                      <a:r>
                        <a:rPr lang="en-US" sz="1000" dirty="0">
                          <a:solidFill>
                            <a:srgbClr val="0A0C40"/>
                          </a:solidFill>
                          <a:latin typeface="+mn-lt"/>
                        </a:rPr>
                        <a:t>Medium</a:t>
                      </a:r>
                    </a:p>
                  </a:txBody>
                  <a:tcPr marT="45659" marB="45659">
                    <a:solidFill>
                      <a:schemeClr val="accent4">
                        <a:lumMod val="20000"/>
                        <a:lumOff val="80000"/>
                      </a:schemeClr>
                    </a:solidFill>
                  </a:tcPr>
                </a:tc>
                <a:tc>
                  <a:txBody>
                    <a:bodyPr/>
                    <a:lstStyle/>
                    <a:p>
                      <a:r>
                        <a:rPr lang="en-US" sz="1000" dirty="0">
                          <a:solidFill>
                            <a:srgbClr val="0A0C40"/>
                          </a:solidFill>
                          <a:latin typeface="+mn-lt"/>
                        </a:rPr>
                        <a:t>Medium</a:t>
                      </a:r>
                    </a:p>
                  </a:txBody>
                  <a:tcPr marT="45659" marB="45659">
                    <a:solidFill>
                      <a:schemeClr val="accent4">
                        <a:lumMod val="20000"/>
                        <a:lumOff val="80000"/>
                      </a:schemeClr>
                    </a:solidFill>
                  </a:tcPr>
                </a:tc>
                <a:tc>
                  <a:txBody>
                    <a:bodyPr/>
                    <a:lstStyle/>
                    <a:p>
                      <a:pPr marL="0" indent="0">
                        <a:buFont typeface="+mj-lt"/>
                        <a:buNone/>
                      </a:pPr>
                      <a:r>
                        <a:rPr lang="en-US" sz="1000" kern="1200" dirty="0">
                          <a:solidFill>
                            <a:srgbClr val="0A0C40"/>
                          </a:solidFill>
                          <a:effectLst/>
                          <a:latin typeface="+mn-lt"/>
                          <a:ea typeface="+mn-ea"/>
                          <a:cs typeface="+mn-cs"/>
                        </a:rPr>
                        <a:t>Test lead  should communicate with UAT team to ensure that they work on right set of data.</a:t>
                      </a:r>
                      <a:endParaRPr lang="en-US" sz="1000" dirty="0">
                        <a:solidFill>
                          <a:srgbClr val="0A0C40"/>
                        </a:solidFill>
                        <a:highlight>
                          <a:srgbClr val="FFFF00"/>
                        </a:highlight>
                        <a:latin typeface="+mn-lt"/>
                      </a:endParaRPr>
                    </a:p>
                  </a:txBody>
                  <a:tcPr marT="45659" marB="45659">
                    <a:solidFill>
                      <a:schemeClr val="accent4">
                        <a:lumMod val="20000"/>
                        <a:lumOff val="80000"/>
                      </a:schemeClr>
                    </a:solidFill>
                  </a:tcPr>
                </a:tc>
                <a:extLst>
                  <a:ext uri="{0D108BD9-81ED-4DB2-BD59-A6C34878D82A}">
                    <a16:rowId xmlns:a16="http://schemas.microsoft.com/office/drawing/2014/main" val="2064412149"/>
                  </a:ext>
                </a:extLst>
              </a:tr>
            </a:tbl>
          </a:graphicData>
        </a:graphic>
      </p:graphicFrame>
    </p:spTree>
    <p:extLst>
      <p:ext uri="{BB962C8B-B14F-4D97-AF65-F5344CB8AC3E}">
        <p14:creationId xmlns:p14="http://schemas.microsoft.com/office/powerpoint/2010/main" val="267373726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a:extLst>
              <a:ext uri="{FF2B5EF4-FFF2-40B4-BE49-F238E27FC236}">
                <a16:creationId xmlns:a16="http://schemas.microsoft.com/office/drawing/2014/main" id="{997FB2ED-DB0C-4BDB-B645-AB20A7F7AA27}"/>
              </a:ext>
            </a:extLst>
          </p:cNvPr>
          <p:cNvSpPr txBox="1">
            <a:spLocks/>
          </p:cNvSpPr>
          <p:nvPr/>
        </p:nvSpPr>
        <p:spPr bwMode="auto">
          <a:xfrm>
            <a:off x="1045055" y="112299"/>
            <a:ext cx="6186488"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lstStyle>
            <a:lvl1pPr>
              <a:spcAft>
                <a:spcPct val="50000"/>
              </a:spcAft>
              <a:buChar char="•"/>
              <a:defRPr sz="2200">
                <a:solidFill>
                  <a:schemeClr val="tx1"/>
                </a:solidFill>
                <a:latin typeface="Arial" panose="020B0604020202020204" pitchFamily="34" charset="0"/>
              </a:defRPr>
            </a:lvl1pPr>
            <a:lvl2pPr marL="457200" indent="-207963">
              <a:spcAft>
                <a:spcPct val="30000"/>
              </a:spcAft>
              <a:buChar char="–"/>
              <a:defRPr sz="2000">
                <a:solidFill>
                  <a:schemeClr val="tx1"/>
                </a:solidFill>
                <a:latin typeface="Arial" panose="020B0604020202020204" pitchFamily="34" charset="0"/>
              </a:defRPr>
            </a:lvl2pPr>
            <a:lvl3pPr marL="685800" indent="-227013">
              <a:spcAft>
                <a:spcPct val="30000"/>
              </a:spcAft>
              <a:buChar char="•"/>
              <a:defRPr sz="1600">
                <a:solidFill>
                  <a:schemeClr val="tx1"/>
                </a:solidFill>
                <a:latin typeface="Arial" panose="020B0604020202020204" pitchFamily="34" charset="0"/>
              </a:defRPr>
            </a:lvl3pPr>
            <a:lvl4pPr marL="895350" indent="-207963">
              <a:spcAft>
                <a:spcPct val="30000"/>
              </a:spcAft>
              <a:buChar char="–"/>
              <a:defRPr sz="1600">
                <a:solidFill>
                  <a:schemeClr val="tx1"/>
                </a:solidFill>
                <a:latin typeface="Arial" panose="020B0604020202020204" pitchFamily="34" charset="0"/>
              </a:defRPr>
            </a:lvl4pPr>
            <a:lvl5pPr marL="1133475" indent="-236538">
              <a:spcAft>
                <a:spcPct val="30000"/>
              </a:spcAft>
              <a:buChar char="•"/>
              <a:defRPr sz="1600">
                <a:solidFill>
                  <a:schemeClr val="tx1"/>
                </a:solidFill>
                <a:latin typeface="Arial" panose="020B0604020202020204" pitchFamily="34" charset="0"/>
              </a:defRPr>
            </a:lvl5pPr>
            <a:lvl6pPr marL="1590675" indent="-236538" eaLnBrk="0" fontAlgn="base" hangingPunct="0">
              <a:spcBef>
                <a:spcPct val="0"/>
              </a:spcBef>
              <a:spcAft>
                <a:spcPct val="30000"/>
              </a:spcAft>
              <a:buChar char="•"/>
              <a:defRPr sz="1600">
                <a:solidFill>
                  <a:schemeClr val="tx1"/>
                </a:solidFill>
                <a:latin typeface="Arial" panose="020B0604020202020204" pitchFamily="34" charset="0"/>
              </a:defRPr>
            </a:lvl6pPr>
            <a:lvl7pPr marL="2047875" indent="-236538" eaLnBrk="0" fontAlgn="base" hangingPunct="0">
              <a:spcBef>
                <a:spcPct val="0"/>
              </a:spcBef>
              <a:spcAft>
                <a:spcPct val="30000"/>
              </a:spcAft>
              <a:buChar char="•"/>
              <a:defRPr sz="1600">
                <a:solidFill>
                  <a:schemeClr val="tx1"/>
                </a:solidFill>
                <a:latin typeface="Arial" panose="020B0604020202020204" pitchFamily="34" charset="0"/>
              </a:defRPr>
            </a:lvl7pPr>
            <a:lvl8pPr marL="2505075" indent="-236538" eaLnBrk="0" fontAlgn="base" hangingPunct="0">
              <a:spcBef>
                <a:spcPct val="0"/>
              </a:spcBef>
              <a:spcAft>
                <a:spcPct val="30000"/>
              </a:spcAft>
              <a:buChar char="•"/>
              <a:defRPr sz="1600">
                <a:solidFill>
                  <a:schemeClr val="tx1"/>
                </a:solidFill>
                <a:latin typeface="Arial" panose="020B0604020202020204" pitchFamily="34" charset="0"/>
              </a:defRPr>
            </a:lvl8pPr>
            <a:lvl9pPr marL="2962275" indent="-236538" eaLnBrk="0" fontAlgn="base" hangingPunct="0">
              <a:spcBef>
                <a:spcPct val="0"/>
              </a:spcBef>
              <a:spcAft>
                <a:spcPct val="30000"/>
              </a:spcAft>
              <a:buChar char="•"/>
              <a:defRPr sz="1600">
                <a:solidFill>
                  <a:schemeClr val="tx1"/>
                </a:solidFill>
                <a:latin typeface="Arial" panose="020B0604020202020204" pitchFamily="34" charset="0"/>
              </a:defRPr>
            </a:lvl9pPr>
          </a:lstStyle>
          <a:p>
            <a:pPr>
              <a:lnSpc>
                <a:spcPct val="90000"/>
              </a:lnSpc>
              <a:spcAft>
                <a:spcPct val="0"/>
              </a:spcAft>
              <a:buFontTx/>
              <a:buNone/>
            </a:pPr>
            <a:r>
              <a:rPr lang="en-US" altLang="en-US" sz="2400" b="1" dirty="0">
                <a:solidFill>
                  <a:srgbClr val="0A0C40"/>
                </a:solidFill>
                <a:ea typeface="+mj-ea"/>
                <a:cs typeface="Arial" panose="020B0604020202020204" pitchFamily="34" charset="0"/>
              </a:rPr>
              <a:t>Next</a:t>
            </a:r>
            <a:r>
              <a:rPr lang="en-US" altLang="en-US" sz="2100" dirty="0">
                <a:solidFill>
                  <a:srgbClr val="0A0C40"/>
                </a:solidFill>
              </a:rPr>
              <a:t> </a:t>
            </a:r>
            <a:r>
              <a:rPr lang="en-US" altLang="en-US" sz="2400" b="1" dirty="0">
                <a:solidFill>
                  <a:srgbClr val="0A0C40"/>
                </a:solidFill>
                <a:ea typeface="+mj-ea"/>
                <a:cs typeface="Arial" panose="020B0604020202020204" pitchFamily="34" charset="0"/>
              </a:rPr>
              <a:t>Steps</a:t>
            </a:r>
            <a:endParaRPr lang="en-US" altLang="en-US" sz="2100" dirty="0">
              <a:solidFill>
                <a:srgbClr val="0A0C40"/>
              </a:solidFill>
            </a:endParaRPr>
          </a:p>
        </p:txBody>
      </p:sp>
      <p:sp>
        <p:nvSpPr>
          <p:cNvPr id="49155" name="Slide Number Placeholder 1">
            <a:extLst>
              <a:ext uri="{FF2B5EF4-FFF2-40B4-BE49-F238E27FC236}">
                <a16:creationId xmlns:a16="http://schemas.microsoft.com/office/drawing/2014/main" id="{332A837A-42B5-4B17-B8B1-E547EB025BAD}"/>
              </a:ext>
            </a:extLst>
          </p:cNvPr>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07D9A175-85C6-4DFC-A3F7-8866266711FD}" type="slidenum">
              <a:rPr lang="en-US" altLang="en-US" smtClean="0"/>
              <a:pPr/>
              <a:t>13</a:t>
            </a:fld>
            <a:endParaRPr lang="en-US" altLang="en-US"/>
          </a:p>
        </p:txBody>
      </p:sp>
      <p:sp>
        <p:nvSpPr>
          <p:cNvPr id="49156" name="TextBox 1">
            <a:extLst>
              <a:ext uri="{FF2B5EF4-FFF2-40B4-BE49-F238E27FC236}">
                <a16:creationId xmlns:a16="http://schemas.microsoft.com/office/drawing/2014/main" id="{69E171A9-9B6F-47F0-8CC4-DC70D531E286}"/>
              </a:ext>
            </a:extLst>
          </p:cNvPr>
          <p:cNvSpPr txBox="1">
            <a:spLocks noChangeArrowheads="1"/>
          </p:cNvSpPr>
          <p:nvPr/>
        </p:nvSpPr>
        <p:spPr bwMode="auto">
          <a:xfrm>
            <a:off x="1570435" y="1028700"/>
            <a:ext cx="6003131" cy="12772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200">
                <a:solidFill>
                  <a:schemeClr val="tx1"/>
                </a:solidFill>
                <a:latin typeface="Arial" panose="020B0604020202020204" pitchFamily="34" charset="0"/>
                <a:cs typeface="Arial" panose="020B0604020202020204" pitchFamily="34" charset="0"/>
              </a:defRPr>
            </a:lvl1pPr>
            <a:lvl2pPr marL="741363" indent="-285750">
              <a:defRPr sz="2200">
                <a:solidFill>
                  <a:schemeClr val="tx1"/>
                </a:solidFill>
                <a:latin typeface="Arial" panose="020B0604020202020204" pitchFamily="34" charset="0"/>
                <a:cs typeface="Arial" panose="020B0604020202020204" pitchFamily="34" charset="0"/>
              </a:defRPr>
            </a:lvl2pPr>
            <a:lvl3pPr>
              <a:defRPr sz="2200">
                <a:solidFill>
                  <a:schemeClr val="tx1"/>
                </a:solidFill>
                <a:latin typeface="Arial" panose="020B0604020202020204" pitchFamily="34" charset="0"/>
                <a:cs typeface="Arial" panose="020B0604020202020204" pitchFamily="34" charset="0"/>
              </a:defRPr>
            </a:lvl3pPr>
            <a:lvl4pPr>
              <a:defRPr sz="2200">
                <a:solidFill>
                  <a:schemeClr val="tx1"/>
                </a:solidFill>
                <a:latin typeface="Arial" panose="020B0604020202020204" pitchFamily="34" charset="0"/>
                <a:cs typeface="Arial" panose="020B0604020202020204" pitchFamily="34" charset="0"/>
              </a:defRPr>
            </a:lvl4pPr>
            <a:lvl5pPr>
              <a:defRPr sz="2200">
                <a:solidFill>
                  <a:schemeClr val="tx1"/>
                </a:solidFill>
                <a:latin typeface="Arial" panose="020B0604020202020204" pitchFamily="34" charset="0"/>
                <a:cs typeface="Arial" panose="020B0604020202020204" pitchFamily="34" charset="0"/>
              </a:defRPr>
            </a:lvl5pPr>
            <a:lvl6pPr marL="2284413" indent="1588" eaLnBrk="0" fontAlgn="base" hangingPunct="0">
              <a:spcBef>
                <a:spcPct val="0"/>
              </a:spcBef>
              <a:spcAft>
                <a:spcPct val="0"/>
              </a:spcAft>
              <a:defRPr sz="2200">
                <a:solidFill>
                  <a:schemeClr val="tx1"/>
                </a:solidFill>
                <a:latin typeface="Arial" panose="020B0604020202020204" pitchFamily="34" charset="0"/>
                <a:cs typeface="Arial" panose="020B0604020202020204" pitchFamily="34" charset="0"/>
              </a:defRPr>
            </a:lvl6pPr>
            <a:lvl7pPr marL="2741613" indent="1588" eaLnBrk="0" fontAlgn="base" hangingPunct="0">
              <a:spcBef>
                <a:spcPct val="0"/>
              </a:spcBef>
              <a:spcAft>
                <a:spcPct val="0"/>
              </a:spcAft>
              <a:defRPr sz="2200">
                <a:solidFill>
                  <a:schemeClr val="tx1"/>
                </a:solidFill>
                <a:latin typeface="Arial" panose="020B0604020202020204" pitchFamily="34" charset="0"/>
                <a:cs typeface="Arial" panose="020B0604020202020204" pitchFamily="34" charset="0"/>
              </a:defRPr>
            </a:lvl7pPr>
            <a:lvl8pPr marL="3198813" indent="1588" eaLnBrk="0" fontAlgn="base" hangingPunct="0">
              <a:spcBef>
                <a:spcPct val="0"/>
              </a:spcBef>
              <a:spcAft>
                <a:spcPct val="0"/>
              </a:spcAft>
              <a:defRPr sz="2200">
                <a:solidFill>
                  <a:schemeClr val="tx1"/>
                </a:solidFill>
                <a:latin typeface="Arial" panose="020B0604020202020204" pitchFamily="34" charset="0"/>
                <a:cs typeface="Arial" panose="020B0604020202020204" pitchFamily="34" charset="0"/>
              </a:defRPr>
            </a:lvl8pPr>
            <a:lvl9pPr marL="3656013" indent="1588" eaLnBrk="0" fontAlgn="base" hangingPunct="0">
              <a:spcBef>
                <a:spcPct val="0"/>
              </a:spcBef>
              <a:spcAft>
                <a:spcPct val="0"/>
              </a:spcAft>
              <a:defRPr sz="2200">
                <a:solidFill>
                  <a:schemeClr val="tx1"/>
                </a:solidFill>
                <a:latin typeface="Arial" panose="020B0604020202020204" pitchFamily="34" charset="0"/>
                <a:cs typeface="Arial" panose="020B0604020202020204" pitchFamily="34" charset="0"/>
              </a:defRPr>
            </a:lvl9pPr>
          </a:lstStyle>
          <a:p>
            <a:pPr marL="171450" indent="-171450">
              <a:buFont typeface="Arial" panose="020B0604020202020204" pitchFamily="34" charset="0"/>
              <a:buChar char="•"/>
            </a:pPr>
            <a:r>
              <a:rPr lang="en-US" altLang="en-US" sz="1400" dirty="0" smtClean="0">
                <a:solidFill>
                  <a:srgbClr val="0A0C40"/>
                </a:solidFill>
              </a:rPr>
              <a:t>Resources on boarding, Training and securing access.</a:t>
            </a:r>
          </a:p>
          <a:p>
            <a:pPr marL="171450" indent="-171450">
              <a:buFont typeface="Arial" panose="020B0604020202020204" pitchFamily="34" charset="0"/>
              <a:buChar char="•"/>
            </a:pPr>
            <a:r>
              <a:rPr lang="en-US" altLang="en-US" sz="1400" dirty="0" smtClean="0">
                <a:solidFill>
                  <a:srgbClr val="0A0C40"/>
                </a:solidFill>
              </a:rPr>
              <a:t>Project creation in Power Steering.</a:t>
            </a:r>
          </a:p>
          <a:p>
            <a:pPr marL="171450" indent="-171450">
              <a:buFont typeface="Arial" panose="020B0604020202020204" pitchFamily="34" charset="0"/>
              <a:buChar char="•"/>
            </a:pPr>
            <a:r>
              <a:rPr lang="en-US" altLang="en-US" sz="1400" dirty="0" smtClean="0">
                <a:solidFill>
                  <a:srgbClr val="0A0C40"/>
                </a:solidFill>
              </a:rPr>
              <a:t>Maintenance </a:t>
            </a:r>
            <a:r>
              <a:rPr lang="en-US" altLang="en-US" sz="1400" dirty="0">
                <a:solidFill>
                  <a:srgbClr val="0A0C40"/>
                </a:solidFill>
              </a:rPr>
              <a:t>Change Request </a:t>
            </a:r>
            <a:r>
              <a:rPr lang="en-US" altLang="en-US" sz="1400" dirty="0" smtClean="0">
                <a:solidFill>
                  <a:srgbClr val="0A0C40"/>
                </a:solidFill>
              </a:rPr>
              <a:t>Creation.</a:t>
            </a:r>
            <a:endParaRPr lang="en-US" altLang="en-US" sz="1400" dirty="0">
              <a:solidFill>
                <a:srgbClr val="0A0C40"/>
              </a:solidFill>
            </a:endParaRPr>
          </a:p>
          <a:p>
            <a:pPr marL="171450" indent="-171450">
              <a:buFont typeface="Arial" panose="020B0604020202020204" pitchFamily="34" charset="0"/>
              <a:buChar char="•"/>
            </a:pPr>
            <a:r>
              <a:rPr lang="en-US" altLang="en-US" sz="1400" dirty="0">
                <a:solidFill>
                  <a:srgbClr val="0A0C40"/>
                </a:solidFill>
              </a:rPr>
              <a:t>Requirement Specification </a:t>
            </a:r>
            <a:r>
              <a:rPr lang="en-US" altLang="en-US" sz="1400" dirty="0" smtClean="0">
                <a:solidFill>
                  <a:srgbClr val="0A0C40"/>
                </a:solidFill>
              </a:rPr>
              <a:t>Review.</a:t>
            </a:r>
            <a:endParaRPr lang="en-US" altLang="en-US" sz="1400" dirty="0">
              <a:solidFill>
                <a:srgbClr val="0A0C40"/>
              </a:solidFill>
            </a:endParaRPr>
          </a:p>
          <a:p>
            <a:endParaRPr lang="en-US" altLang="en-US" sz="1050" dirty="0"/>
          </a:p>
          <a:p>
            <a:pPr marL="171450" indent="-171450">
              <a:buFont typeface="Arial" panose="020B0604020202020204" pitchFamily="34" charset="0"/>
              <a:buChar char="•"/>
            </a:pPr>
            <a:endParaRPr lang="en-US" altLang="en-US" sz="1050" dirty="0"/>
          </a:p>
        </p:txBody>
      </p:sp>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91633" y="1665888"/>
            <a:ext cx="8124153" cy="830997"/>
          </a:xfrm>
        </p:spPr>
        <p:txBody>
          <a:bodyPr/>
          <a:lstStyle/>
          <a:p>
            <a:r>
              <a:rPr lang="en-US"/>
              <a:t>Q &amp; A</a:t>
            </a:r>
            <a:endParaRPr lang="en-US" dirty="0"/>
          </a:p>
        </p:txBody>
      </p:sp>
    </p:spTree>
    <p:extLst>
      <p:ext uri="{BB962C8B-B14F-4D97-AF65-F5344CB8AC3E}">
        <p14:creationId xmlns:p14="http://schemas.microsoft.com/office/powerpoint/2010/main" val="10360815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F9749A6-EA40-0847-AE40-1ACFC8A75D91}"/>
              </a:ext>
            </a:extLst>
          </p:cNvPr>
          <p:cNvSpPr>
            <a:spLocks noGrp="1"/>
          </p:cNvSpPr>
          <p:nvPr>
            <p:ph type="ctrTitle"/>
          </p:nvPr>
        </p:nvSpPr>
        <p:spPr/>
        <p:txBody>
          <a:bodyPr/>
          <a:lstStyle/>
          <a:p>
            <a:r>
              <a:rPr lang="en-US" dirty="0"/>
              <a:t>Thank You</a:t>
            </a:r>
          </a:p>
        </p:txBody>
      </p:sp>
    </p:spTree>
    <p:extLst>
      <p:ext uri="{BB962C8B-B14F-4D97-AF65-F5344CB8AC3E}">
        <p14:creationId xmlns:p14="http://schemas.microsoft.com/office/powerpoint/2010/main" val="217334562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A0C40"/>
                </a:solidFill>
              </a:rPr>
              <a:t>PROJECT AGENDA</a:t>
            </a:r>
          </a:p>
        </p:txBody>
      </p:sp>
      <p:sp>
        <p:nvSpPr>
          <p:cNvPr id="3" name="Footer Placeholder 2"/>
          <p:cNvSpPr>
            <a:spLocks noGrp="1"/>
          </p:cNvSpPr>
          <p:nvPr>
            <p:ph type="ftr" sz="quarter" idx="3"/>
          </p:nvPr>
        </p:nvSpPr>
        <p:spPr/>
        <p:txBody>
          <a:bodyPr/>
          <a:lstStyle/>
          <a:p>
            <a:r>
              <a:rPr lang="en-US"/>
              <a:t>© 2020 Cognizant</a:t>
            </a:r>
            <a:endParaRPr lang="en-US" dirty="0"/>
          </a:p>
        </p:txBody>
      </p:sp>
      <p:sp>
        <p:nvSpPr>
          <p:cNvPr id="4" name="Slide Number Placeholder 3"/>
          <p:cNvSpPr>
            <a:spLocks noGrp="1"/>
          </p:cNvSpPr>
          <p:nvPr>
            <p:ph type="sldNum" sz="quarter" idx="4"/>
          </p:nvPr>
        </p:nvSpPr>
        <p:spPr/>
        <p:txBody>
          <a:bodyPr/>
          <a:lstStyle/>
          <a:p>
            <a:fld id="{2EFEF571-C9B4-4D92-A7F7-315B894862A8}" type="slidenum">
              <a:rPr lang="en-US" smtClean="0"/>
              <a:pPr/>
              <a:t>2</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3451494855"/>
              </p:ext>
            </p:extLst>
          </p:nvPr>
        </p:nvGraphicFramePr>
        <p:xfrm>
          <a:off x="384048" y="766916"/>
          <a:ext cx="8061325" cy="2767494"/>
        </p:xfrm>
        <a:graphic>
          <a:graphicData uri="http://schemas.openxmlformats.org/drawingml/2006/table">
            <a:tbl>
              <a:tblPr>
                <a:tableStyleId>{5C22544A-7EE6-4342-B048-85BDC9FD1C3A}</a:tableStyleId>
              </a:tblPr>
              <a:tblGrid>
                <a:gridCol w="8061325">
                  <a:extLst>
                    <a:ext uri="{9D8B030D-6E8A-4147-A177-3AD203B41FA5}">
                      <a16:colId xmlns:a16="http://schemas.microsoft.com/office/drawing/2014/main" val="3316227607"/>
                    </a:ext>
                  </a:extLst>
                </a:gridCol>
              </a:tblGrid>
              <a:tr h="2767494">
                <a:tc>
                  <a:txBody>
                    <a:bodyPr/>
                    <a:lstStyle/>
                    <a:p>
                      <a:pPr marL="342900" marR="0" lvl="0" indent="-34290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lang="en-US" altLang="en-US" sz="1400" kern="1200" noProof="0" dirty="0">
                          <a:ln w="0"/>
                          <a:solidFill>
                            <a:srgbClr val="0A0C40"/>
                          </a:solidFill>
                          <a:latin typeface="+mn-lt"/>
                          <a:ea typeface="+mn-ea"/>
                          <a:cs typeface="+mn-cs"/>
                        </a:rPr>
                        <a:t>Project Overview</a:t>
                      </a:r>
                    </a:p>
                    <a:p>
                      <a:pPr marL="342900" marR="0" lvl="0" indent="-34290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lang="en-US" altLang="en-US" sz="1400" kern="1200" noProof="0" dirty="0">
                          <a:ln w="0"/>
                          <a:solidFill>
                            <a:srgbClr val="0A0C40"/>
                          </a:solidFill>
                          <a:latin typeface="+mn-lt"/>
                          <a:ea typeface="+mn-ea"/>
                          <a:cs typeface="+mn-cs"/>
                        </a:rPr>
                        <a:t>RAVE system classifications</a:t>
                      </a:r>
                    </a:p>
                    <a:p>
                      <a:pPr marL="342900" marR="0" lvl="0" indent="-34290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lang="en-US" altLang="en-US" sz="1400" kern="1200" noProof="0" dirty="0">
                          <a:ln w="0"/>
                          <a:solidFill>
                            <a:srgbClr val="0A0C40"/>
                          </a:solidFill>
                          <a:latin typeface="+mn-lt"/>
                          <a:ea typeface="+mn-ea"/>
                          <a:cs typeface="+mn-cs"/>
                        </a:rPr>
                        <a:t>Pre-requisite</a:t>
                      </a:r>
                    </a:p>
                    <a:p>
                      <a:pPr marL="342900" marR="0" lvl="0" indent="-34290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lang="en-US" altLang="en-US" sz="1400" kern="1200" noProof="0" dirty="0">
                          <a:ln w="0"/>
                          <a:solidFill>
                            <a:srgbClr val="0A0C40"/>
                          </a:solidFill>
                          <a:latin typeface="+mn-lt"/>
                          <a:ea typeface="+mn-ea"/>
                          <a:cs typeface="+mn-cs"/>
                        </a:rPr>
                        <a:t>Project Org Chart</a:t>
                      </a:r>
                    </a:p>
                    <a:p>
                      <a:pPr marL="342900" marR="0" lvl="0" indent="-34290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lang="en-US" altLang="en-US" sz="1400" kern="1200" noProof="0" dirty="0">
                          <a:ln w="0"/>
                          <a:solidFill>
                            <a:srgbClr val="0A0C40"/>
                          </a:solidFill>
                          <a:latin typeface="+mn-lt"/>
                          <a:ea typeface="+mn-ea"/>
                          <a:cs typeface="+mn-cs"/>
                        </a:rPr>
                        <a:t>Roles &amp; Responsibilities</a:t>
                      </a:r>
                    </a:p>
                    <a:p>
                      <a:pPr marL="342900" marR="0" lvl="0" indent="-34290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lang="en-US" altLang="en-US" sz="1400" kern="1200" noProof="0" dirty="0">
                          <a:ln w="0"/>
                          <a:solidFill>
                            <a:srgbClr val="0A0C40"/>
                          </a:solidFill>
                          <a:latin typeface="+mn-lt"/>
                          <a:ea typeface="+mn-ea"/>
                          <a:cs typeface="+mn-cs"/>
                        </a:rPr>
                        <a:t>High Level Timelines </a:t>
                      </a:r>
                    </a:p>
                    <a:p>
                      <a:pPr marL="342900" marR="0" lvl="0" indent="-34290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lang="en-US" altLang="en-US" sz="1400" kern="1200" noProof="0" dirty="0">
                          <a:ln w="0"/>
                          <a:solidFill>
                            <a:srgbClr val="0A0C40"/>
                          </a:solidFill>
                          <a:latin typeface="+mn-lt"/>
                          <a:ea typeface="+mn-ea"/>
                          <a:cs typeface="+mn-cs"/>
                        </a:rPr>
                        <a:t>Communication Plan</a:t>
                      </a:r>
                    </a:p>
                    <a:p>
                      <a:pPr marL="342900" marR="0" lvl="0" indent="-34290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lang="en-US" altLang="en-US" sz="1400" kern="1200" noProof="0" dirty="0">
                          <a:ln w="0"/>
                          <a:solidFill>
                            <a:srgbClr val="0A0C40"/>
                          </a:solidFill>
                          <a:latin typeface="+mn-lt"/>
                          <a:ea typeface="+mn-ea"/>
                          <a:cs typeface="+mn-cs"/>
                        </a:rPr>
                        <a:t>Escalation</a:t>
                      </a:r>
                    </a:p>
                    <a:p>
                      <a:pPr marL="342900" marR="0" lvl="0" indent="-34290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lang="en-US" altLang="en-US" sz="1400" kern="1200" noProof="0" dirty="0">
                          <a:ln w="0"/>
                          <a:solidFill>
                            <a:srgbClr val="0A0C40"/>
                          </a:solidFill>
                          <a:latin typeface="+mn-lt"/>
                          <a:ea typeface="+mn-ea"/>
                          <a:cs typeface="+mn-cs"/>
                        </a:rPr>
                        <a:t>Risks</a:t>
                      </a:r>
                    </a:p>
                    <a:p>
                      <a:pPr marL="342900" marR="0" lvl="0" indent="-34290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lang="en-US" altLang="en-US" sz="1400" kern="1200" noProof="0" dirty="0">
                          <a:ln w="0"/>
                          <a:solidFill>
                            <a:srgbClr val="0A0C40"/>
                          </a:solidFill>
                          <a:latin typeface="+mn-lt"/>
                          <a:ea typeface="+mn-ea"/>
                          <a:cs typeface="+mn-cs"/>
                        </a:rPr>
                        <a:t>Next Steps</a:t>
                      </a:r>
                    </a:p>
                    <a:p>
                      <a:pPr marL="342900" marR="0" lvl="0" indent="-34290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lang="en-US" altLang="en-US" sz="1400" kern="1200" noProof="0" dirty="0">
                          <a:ln w="0"/>
                          <a:solidFill>
                            <a:srgbClr val="0A0C40"/>
                          </a:solidFill>
                          <a:latin typeface="+mn-lt"/>
                          <a:ea typeface="+mn-ea"/>
                          <a:cs typeface="+mn-cs"/>
                        </a:rPr>
                        <a:t>Question</a:t>
                      </a:r>
                      <a:r>
                        <a:rPr lang="en-US" altLang="en-US" sz="1400" kern="1200" baseline="0" noProof="0" dirty="0">
                          <a:ln w="0"/>
                          <a:solidFill>
                            <a:srgbClr val="0A0C40"/>
                          </a:solidFill>
                          <a:latin typeface="+mn-lt"/>
                          <a:ea typeface="+mn-ea"/>
                          <a:cs typeface="+mn-cs"/>
                        </a:rPr>
                        <a:t> &amp; Answer</a:t>
                      </a:r>
                      <a:endParaRPr lang="en-US" altLang="en-US" sz="1400" kern="1200" noProof="0" dirty="0">
                        <a:ln w="0"/>
                        <a:solidFill>
                          <a:srgbClr val="0A0C40"/>
                        </a:solidFill>
                        <a:latin typeface="+mn-lt"/>
                        <a:ea typeface="+mn-ea"/>
                        <a:cs typeface="+mn-cs"/>
                      </a:endParaRPr>
                    </a:p>
                    <a:p>
                      <a:pPr marL="285750" marR="0" indent="-285750" algn="l" fontAlgn="t">
                        <a:lnSpc>
                          <a:spcPts val="1680"/>
                        </a:lnSpc>
                        <a:spcBef>
                          <a:spcPts val="0"/>
                        </a:spcBef>
                        <a:spcAft>
                          <a:spcPts val="0"/>
                        </a:spcAft>
                        <a:buFont typeface="Arial" panose="020B0604020202020204" pitchFamily="34" charset="0"/>
                        <a:buChar char="•"/>
                      </a:pPr>
                      <a:endParaRPr lang="en-US" sz="1400" b="0" i="1" dirty="0">
                        <a:solidFill>
                          <a:schemeClr val="accent3">
                            <a:lumMod val="75000"/>
                          </a:schemeClr>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109969" marR="109969" marT="0" marB="0">
                    <a:solidFill>
                      <a:schemeClr val="accent4">
                        <a:lumMod val="20000"/>
                        <a:lumOff val="80000"/>
                      </a:schemeClr>
                    </a:solidFill>
                  </a:tcPr>
                </a:tc>
                <a:extLst>
                  <a:ext uri="{0D108BD9-81ED-4DB2-BD59-A6C34878D82A}">
                    <a16:rowId xmlns:a16="http://schemas.microsoft.com/office/drawing/2014/main" val="2519667618"/>
                  </a:ext>
                </a:extLst>
              </a:tr>
            </a:tbl>
          </a:graphicData>
        </a:graphic>
      </p:graphicFrame>
    </p:spTree>
    <p:extLst>
      <p:ext uri="{BB962C8B-B14F-4D97-AF65-F5344CB8AC3E}">
        <p14:creationId xmlns:p14="http://schemas.microsoft.com/office/powerpoint/2010/main" val="178989856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A0C40"/>
                </a:solidFill>
              </a:rPr>
              <a:t>RAVE UPGRADE PROJECT OVERVIEW</a:t>
            </a:r>
          </a:p>
        </p:txBody>
      </p:sp>
      <p:sp>
        <p:nvSpPr>
          <p:cNvPr id="3" name="Footer Placeholder 2"/>
          <p:cNvSpPr>
            <a:spLocks noGrp="1"/>
          </p:cNvSpPr>
          <p:nvPr>
            <p:ph type="ftr" sz="quarter" idx="3"/>
          </p:nvPr>
        </p:nvSpPr>
        <p:spPr/>
        <p:txBody>
          <a:bodyPr/>
          <a:lstStyle/>
          <a:p>
            <a:r>
              <a:rPr lang="en-US"/>
              <a:t>© 2020 Cognizant</a:t>
            </a:r>
            <a:endParaRPr lang="en-US" dirty="0"/>
          </a:p>
        </p:txBody>
      </p:sp>
      <p:sp>
        <p:nvSpPr>
          <p:cNvPr id="4" name="Slide Number Placeholder 3"/>
          <p:cNvSpPr>
            <a:spLocks noGrp="1"/>
          </p:cNvSpPr>
          <p:nvPr>
            <p:ph type="sldNum" sz="quarter" idx="4"/>
          </p:nvPr>
        </p:nvSpPr>
        <p:spPr/>
        <p:txBody>
          <a:bodyPr/>
          <a:lstStyle/>
          <a:p>
            <a:fld id="{2EFEF571-C9B4-4D92-A7F7-315B894862A8}" type="slidenum">
              <a:rPr lang="en-US" smtClean="0"/>
              <a:pPr/>
              <a:t>3</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75711466"/>
              </p:ext>
            </p:extLst>
          </p:nvPr>
        </p:nvGraphicFramePr>
        <p:xfrm>
          <a:off x="432079" y="766916"/>
          <a:ext cx="8013294" cy="3096260"/>
        </p:xfrm>
        <a:graphic>
          <a:graphicData uri="http://schemas.openxmlformats.org/drawingml/2006/table">
            <a:tbl>
              <a:tblPr>
                <a:tableStyleId>{5C22544A-7EE6-4342-B048-85BDC9FD1C3A}</a:tableStyleId>
              </a:tblPr>
              <a:tblGrid>
                <a:gridCol w="8013294">
                  <a:extLst>
                    <a:ext uri="{9D8B030D-6E8A-4147-A177-3AD203B41FA5}">
                      <a16:colId xmlns:a16="http://schemas.microsoft.com/office/drawing/2014/main" val="3316227607"/>
                    </a:ext>
                  </a:extLst>
                </a:gridCol>
              </a:tblGrid>
              <a:tr h="2767494">
                <a:tc>
                  <a:txBody>
                    <a:bodyPr/>
                    <a:lstStyle/>
                    <a:p>
                      <a:pPr marL="0" marR="0" lvl="0" indent="0" algn="l" defTabSz="914378" rtl="0" eaLnBrk="1" fontAlgn="auto" latinLnBrk="0" hangingPunct="1">
                        <a:lnSpc>
                          <a:spcPct val="150000"/>
                        </a:lnSpc>
                        <a:spcBef>
                          <a:spcPts val="0"/>
                        </a:spcBef>
                        <a:spcAft>
                          <a:spcPts val="0"/>
                        </a:spcAft>
                        <a:buClrTx/>
                        <a:buSzTx/>
                        <a:buFont typeface="Arial" panose="020B0604020202020204" pitchFamily="34" charset="0"/>
                        <a:buNone/>
                        <a:tabLst/>
                        <a:defRPr/>
                      </a:pPr>
                      <a:r>
                        <a:rPr lang="en-US" sz="1400" kern="1200" baseline="0" dirty="0">
                          <a:ln w="0"/>
                          <a:solidFill>
                            <a:srgbClr val="0A0C40"/>
                          </a:solidFill>
                          <a:latin typeface="+mn-lt"/>
                          <a:ea typeface="+mn-ea"/>
                          <a:cs typeface="+mn-cs"/>
                        </a:rPr>
                        <a:t>Rave system is an Electronic Data Capture system used to store data collected from Clinical Trials. The objective of this project is to upgrade Rave system to version 2019 and Rave SQL version to 2016 .Ensure interfaces to </a:t>
                      </a:r>
                      <a:r>
                        <a:rPr lang="en-US" sz="1400" b="0" kern="1200" dirty="0">
                          <a:ln w="0"/>
                          <a:solidFill>
                            <a:srgbClr val="0A0C40"/>
                          </a:solidFill>
                          <a:latin typeface="+mn-lt"/>
                          <a:ea typeface="+mn-ea"/>
                          <a:cs typeface="+mn-cs"/>
                        </a:rPr>
                        <a:t>ClinDART</a:t>
                      </a:r>
                      <a:r>
                        <a:rPr lang="en-US" sz="1400" kern="1200" baseline="0" dirty="0">
                          <a:ln w="0"/>
                          <a:solidFill>
                            <a:srgbClr val="0A0C40"/>
                          </a:solidFill>
                          <a:latin typeface="+mn-lt"/>
                          <a:ea typeface="+mn-ea"/>
                          <a:cs typeface="+mn-cs"/>
                        </a:rPr>
                        <a:t> and Recon function the same after the upgrade</a:t>
                      </a:r>
                      <a:r>
                        <a:rPr lang="en-US" sz="1400" kern="1200" dirty="0">
                          <a:ln w="0"/>
                          <a:solidFill>
                            <a:srgbClr val="0A0C40"/>
                          </a:solidFill>
                          <a:latin typeface="+mn-lt"/>
                          <a:ea typeface="+mn-ea"/>
                          <a:cs typeface="+mn-cs"/>
                        </a:rPr>
                        <a:t>.</a:t>
                      </a:r>
                    </a:p>
                    <a:p>
                      <a:pPr marL="285750" marR="0" lvl="0" indent="-285750" algn="l" defTabSz="914378"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400" dirty="0">
                          <a:ln w="0"/>
                          <a:solidFill>
                            <a:srgbClr val="0A0C40"/>
                          </a:solidFill>
                        </a:rPr>
                        <a:t>Medidata - </a:t>
                      </a:r>
                      <a:r>
                        <a:rPr lang="en-US" sz="1400" baseline="0" dirty="0">
                          <a:ln w="0"/>
                          <a:solidFill>
                            <a:srgbClr val="0A0C40"/>
                          </a:solidFill>
                        </a:rPr>
                        <a:t>Rave system upgrade to the </a:t>
                      </a:r>
                      <a:r>
                        <a:rPr lang="en-US" sz="1400" dirty="0">
                          <a:ln w="0"/>
                          <a:solidFill>
                            <a:srgbClr val="0A0C40"/>
                          </a:solidFill>
                        </a:rPr>
                        <a:t> latest version 2019.2.0 </a:t>
                      </a:r>
                      <a:r>
                        <a:rPr lang="en-US" sz="1400" baseline="0" dirty="0">
                          <a:ln w="0"/>
                          <a:solidFill>
                            <a:srgbClr val="0A0C40"/>
                          </a:solidFill>
                        </a:rPr>
                        <a:t>and Rave </a:t>
                      </a:r>
                      <a:r>
                        <a:rPr lang="en-US" sz="1400" b="0" dirty="0">
                          <a:ln w="0"/>
                          <a:solidFill>
                            <a:srgbClr val="0A0C40"/>
                          </a:solidFill>
                        </a:rPr>
                        <a:t>SQL Server Database to the latest version 2.1.6 </a:t>
                      </a:r>
                    </a:p>
                    <a:p>
                      <a:pPr marL="285750" marR="0" lvl="0" indent="-285750" algn="l" defTabSz="914378"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400" b="0" kern="1200" dirty="0">
                          <a:ln w="0"/>
                          <a:solidFill>
                            <a:srgbClr val="0A0C40"/>
                          </a:solidFill>
                          <a:latin typeface="+mn-lt"/>
                          <a:ea typeface="+mn-ea"/>
                          <a:cs typeface="+mn-cs"/>
                        </a:rPr>
                        <a:t>Cognizant – Integration Testing of Recon and ClinDART </a:t>
                      </a:r>
                    </a:p>
                    <a:p>
                      <a:pPr marL="285750" marR="0" lvl="0" indent="-285750" algn="l" defTabSz="914378"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400" b="0" kern="1200" dirty="0">
                          <a:ln w="0"/>
                          <a:solidFill>
                            <a:srgbClr val="0A0C40"/>
                          </a:solidFill>
                          <a:latin typeface="+mn-lt"/>
                          <a:ea typeface="+mn-ea"/>
                          <a:cs typeface="+mn-cs"/>
                        </a:rPr>
                        <a:t>AV Clinicals – Rave UAT, Integration UAT</a:t>
                      </a:r>
                      <a:endParaRPr lang="en-US" sz="1400" kern="1200" dirty="0">
                        <a:ln w="0"/>
                        <a:solidFill>
                          <a:srgbClr val="0A0C40"/>
                        </a:solidFill>
                        <a:latin typeface="+mn-lt"/>
                        <a:ea typeface="+mn-ea"/>
                        <a:cs typeface="+mn-cs"/>
                      </a:endParaRPr>
                    </a:p>
                    <a:p>
                      <a:pPr marL="0" marR="0" lvl="0" indent="0" algn="l" defTabSz="914378" rtl="0" eaLnBrk="1" fontAlgn="auto" latinLnBrk="0" hangingPunct="1">
                        <a:lnSpc>
                          <a:spcPct val="150000"/>
                        </a:lnSpc>
                        <a:spcBef>
                          <a:spcPts val="0"/>
                        </a:spcBef>
                        <a:spcAft>
                          <a:spcPts val="0"/>
                        </a:spcAft>
                        <a:buClrTx/>
                        <a:buSzTx/>
                        <a:buFont typeface="Arial" panose="020B0604020202020204" pitchFamily="34" charset="0"/>
                        <a:buNone/>
                        <a:tabLst/>
                        <a:defRPr/>
                      </a:pPr>
                      <a:r>
                        <a:rPr lang="en-US" altLang="en-US" sz="1400" dirty="0" smtClean="0">
                          <a:solidFill>
                            <a:srgbClr val="0A0C40"/>
                          </a:solidFill>
                        </a:rPr>
                        <a:t>      System </a:t>
                      </a:r>
                      <a:r>
                        <a:rPr lang="en-US" altLang="en-US" sz="1400" dirty="0">
                          <a:solidFill>
                            <a:srgbClr val="0A0C40"/>
                          </a:solidFill>
                        </a:rPr>
                        <a:t>validation is in accordance with BTSQC09</a:t>
                      </a:r>
                    </a:p>
                    <a:p>
                      <a:pPr marL="0" marR="0" lvl="0" indent="0" algn="l" defTabSz="914378" rtl="0" eaLnBrk="1" fontAlgn="auto" latinLnBrk="0" hangingPunct="1">
                        <a:lnSpc>
                          <a:spcPct val="150000"/>
                        </a:lnSpc>
                        <a:spcBef>
                          <a:spcPts val="0"/>
                        </a:spcBef>
                        <a:spcAft>
                          <a:spcPts val="0"/>
                        </a:spcAft>
                        <a:buClrTx/>
                        <a:buSzTx/>
                        <a:buFont typeface="Arial" panose="020B0604020202020204" pitchFamily="34" charset="0"/>
                        <a:buNone/>
                        <a:tabLst/>
                        <a:defRPr/>
                      </a:pPr>
                      <a:endParaRPr lang="en-US" sz="1400" kern="1200" noProof="0" dirty="0">
                        <a:ln w="0"/>
                        <a:solidFill>
                          <a:schemeClr val="accent3">
                            <a:lumMod val="75000"/>
                          </a:schemeClr>
                        </a:solidFill>
                        <a:latin typeface="+mn-lt"/>
                        <a:ea typeface="+mn-ea"/>
                        <a:cs typeface="+mn-cs"/>
                      </a:endParaRPr>
                    </a:p>
                    <a:p>
                      <a:pPr marL="0" marR="0" indent="0" algn="l" fontAlgn="t">
                        <a:lnSpc>
                          <a:spcPts val="1680"/>
                        </a:lnSpc>
                        <a:spcBef>
                          <a:spcPts val="0"/>
                        </a:spcBef>
                        <a:spcAft>
                          <a:spcPts val="0"/>
                        </a:spcAft>
                        <a:buFont typeface="Arial" panose="020B0604020202020204" pitchFamily="34" charset="0"/>
                        <a:buNone/>
                      </a:pPr>
                      <a:endParaRPr lang="en-US" sz="1400" b="0" i="1" dirty="0">
                        <a:solidFill>
                          <a:schemeClr val="accent3">
                            <a:lumMod val="75000"/>
                          </a:schemeClr>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109969" marR="109969" marT="0" marB="0">
                    <a:solidFill>
                      <a:schemeClr val="accent4">
                        <a:lumMod val="20000"/>
                        <a:lumOff val="80000"/>
                      </a:schemeClr>
                    </a:solidFill>
                  </a:tcPr>
                </a:tc>
                <a:extLst>
                  <a:ext uri="{0D108BD9-81ED-4DB2-BD59-A6C34878D82A}">
                    <a16:rowId xmlns:a16="http://schemas.microsoft.com/office/drawing/2014/main" val="2519667618"/>
                  </a:ext>
                </a:extLst>
              </a:tr>
            </a:tbl>
          </a:graphicData>
        </a:graphic>
      </p:graphicFrame>
    </p:spTree>
    <p:extLst>
      <p:ext uri="{BB962C8B-B14F-4D97-AF65-F5344CB8AC3E}">
        <p14:creationId xmlns:p14="http://schemas.microsoft.com/office/powerpoint/2010/main" val="35560034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A0C40"/>
                </a:solidFill>
              </a:rPr>
              <a:t>RAVE SYSTEM CLASIFICATIONS</a:t>
            </a:r>
          </a:p>
        </p:txBody>
      </p:sp>
      <p:sp>
        <p:nvSpPr>
          <p:cNvPr id="3" name="Footer Placeholder 2"/>
          <p:cNvSpPr>
            <a:spLocks noGrp="1"/>
          </p:cNvSpPr>
          <p:nvPr>
            <p:ph type="ftr" sz="quarter" idx="3"/>
          </p:nvPr>
        </p:nvSpPr>
        <p:spPr/>
        <p:txBody>
          <a:bodyPr/>
          <a:lstStyle/>
          <a:p>
            <a:r>
              <a:rPr lang="en-US"/>
              <a:t>© 2020 Cognizant</a:t>
            </a:r>
            <a:endParaRPr lang="en-US" dirty="0"/>
          </a:p>
        </p:txBody>
      </p:sp>
      <p:sp>
        <p:nvSpPr>
          <p:cNvPr id="4" name="Slide Number Placeholder 3"/>
          <p:cNvSpPr>
            <a:spLocks noGrp="1"/>
          </p:cNvSpPr>
          <p:nvPr>
            <p:ph type="sldNum" sz="quarter" idx="4"/>
          </p:nvPr>
        </p:nvSpPr>
        <p:spPr/>
        <p:txBody>
          <a:bodyPr/>
          <a:lstStyle/>
          <a:p>
            <a:fld id="{2EFEF571-C9B4-4D92-A7F7-315B894862A8}" type="slidenum">
              <a:rPr lang="en-US" smtClean="0"/>
              <a:pPr/>
              <a:t>4</a:t>
            </a:fld>
            <a:endParaRPr lang="en-US" dirty="0"/>
          </a:p>
        </p:txBody>
      </p:sp>
      <p:sp>
        <p:nvSpPr>
          <p:cNvPr id="5" name="Content Placeholder 4"/>
          <p:cNvSpPr>
            <a:spLocks noGrp="1"/>
          </p:cNvSpPr>
          <p:nvPr>
            <p:ph idx="1"/>
          </p:nvPr>
        </p:nvSpPr>
        <p:spPr>
          <a:xfrm>
            <a:off x="384048" y="648495"/>
            <a:ext cx="8160184" cy="3319272"/>
          </a:xfrm>
        </p:spPr>
        <p:txBody>
          <a:bodyPr>
            <a:normAutofit/>
          </a:bodyPr>
          <a:lstStyle/>
          <a:p>
            <a:endParaRPr lang="en-US" dirty="0">
              <a:latin typeface="Times New Roman" panose="02020603050405020304" pitchFamily="18" charset="0"/>
              <a:ea typeface="Calibri" panose="020F0502020204030204" pitchFamily="34" charset="0"/>
            </a:endParaRPr>
          </a:p>
          <a:p>
            <a:endParaRPr lang="en-US" dirty="0"/>
          </a:p>
        </p:txBody>
      </p:sp>
      <p:graphicFrame>
        <p:nvGraphicFramePr>
          <p:cNvPr id="14" name="Table 13"/>
          <p:cNvGraphicFramePr>
            <a:graphicFrameLocks noGrp="1"/>
          </p:cNvGraphicFramePr>
          <p:nvPr>
            <p:extLst>
              <p:ext uri="{D42A27DB-BD31-4B8C-83A1-F6EECF244321}">
                <p14:modId xmlns:p14="http://schemas.microsoft.com/office/powerpoint/2010/main" val="1542141428"/>
              </p:ext>
            </p:extLst>
          </p:nvPr>
        </p:nvGraphicFramePr>
        <p:xfrm>
          <a:off x="384047" y="648496"/>
          <a:ext cx="8592429" cy="3965738"/>
        </p:xfrm>
        <a:graphic>
          <a:graphicData uri="http://schemas.openxmlformats.org/drawingml/2006/table">
            <a:tbl>
              <a:tblPr firstRow="1" bandRow="1">
                <a:tableStyleId>{5C22544A-7EE6-4342-B048-85BDC9FD1C3A}</a:tableStyleId>
              </a:tblPr>
              <a:tblGrid>
                <a:gridCol w="4460942">
                  <a:extLst>
                    <a:ext uri="{9D8B030D-6E8A-4147-A177-3AD203B41FA5}">
                      <a16:colId xmlns:a16="http://schemas.microsoft.com/office/drawing/2014/main" val="2526395369"/>
                    </a:ext>
                  </a:extLst>
                </a:gridCol>
                <a:gridCol w="4131487">
                  <a:extLst>
                    <a:ext uri="{9D8B030D-6E8A-4147-A177-3AD203B41FA5}">
                      <a16:colId xmlns:a16="http://schemas.microsoft.com/office/drawing/2014/main" val="2772886496"/>
                    </a:ext>
                  </a:extLst>
                </a:gridCol>
              </a:tblGrid>
              <a:tr h="296598">
                <a:tc>
                  <a:txBody>
                    <a:bodyPr/>
                    <a:lstStyle/>
                    <a:p>
                      <a:r>
                        <a:rPr lang="en-US" sz="1400" b="1" dirty="0">
                          <a:solidFill>
                            <a:srgbClr val="0A0C40"/>
                          </a:solidFill>
                        </a:rPr>
                        <a:t>SYSTEM 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65000"/>
                      </a:schemeClr>
                    </a:solid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400" dirty="0">
                          <a:solidFill>
                            <a:srgbClr val="0A0C40"/>
                          </a:solidFill>
                          <a:latin typeface="+mn-lt"/>
                        </a:rPr>
                        <a:t>Electronic data capture (EDC) Rave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65000"/>
                      </a:schemeClr>
                    </a:solidFill>
                  </a:tcPr>
                </a:tc>
                <a:extLst>
                  <a:ext uri="{0D108BD9-81ED-4DB2-BD59-A6C34878D82A}">
                    <a16:rowId xmlns:a16="http://schemas.microsoft.com/office/drawing/2014/main" val="2744175819"/>
                  </a:ext>
                </a:extLst>
              </a:tr>
              <a:tr h="1489757">
                <a:tc>
                  <a:txBody>
                    <a:bodyPr/>
                    <a:lstStyle/>
                    <a:p>
                      <a:r>
                        <a:rPr lang="en-US" sz="1200" b="0" dirty="0">
                          <a:solidFill>
                            <a:srgbClr val="0A0C40"/>
                          </a:solidFill>
                        </a:rPr>
                        <a:t>SYSTEM DESCRIPTION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200" b="0" dirty="0">
                          <a:solidFill>
                            <a:srgbClr val="0A0C40"/>
                          </a:solidFill>
                          <a:latin typeface="+mn-lt"/>
                        </a:rPr>
                        <a:t>The Electronic Data Capture (EDC) systems are used globally by sites (hospitals), core labs, Clinical Research Organization (CRO) and Abbott Vascular to collect, store and manage anonymized patient data throughout the lifetime of a trial. The EDC system is used as a repository of clinical trial data and other areas within Clinical Research use this data to support their business processes</a:t>
                      </a:r>
                      <a:r>
                        <a:rPr lang="en-US" sz="1200" b="0" dirty="0" smtClean="0">
                          <a:solidFill>
                            <a:srgbClr val="0A0C40"/>
                          </a:solidFill>
                          <a:latin typeface="+mn-lt"/>
                        </a:rPr>
                        <a:t>.</a:t>
                      </a:r>
                      <a:endParaRPr lang="en-US" sz="1200" b="0" dirty="0">
                        <a:solidFill>
                          <a:srgbClr val="0A0C40"/>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557909202"/>
                  </a:ext>
                </a:extLst>
              </a:tr>
              <a:tr h="266938">
                <a:tc>
                  <a:txBody>
                    <a:bodyPr/>
                    <a:lstStyle/>
                    <a:p>
                      <a:r>
                        <a:rPr lang="en-US" sz="1200" b="0" dirty="0">
                          <a:solidFill>
                            <a:srgbClr val="0A0C40"/>
                          </a:solidFill>
                        </a:rPr>
                        <a:t>SYSTEM TYPE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200" b="0" dirty="0">
                          <a:solidFill>
                            <a:srgbClr val="0A0C40"/>
                          </a:solidFill>
                          <a:latin typeface="+mn-lt"/>
                        </a:rPr>
                        <a:t>COTS , Configurable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953906682"/>
                  </a:ext>
                </a:extLst>
              </a:tr>
              <a:tr h="444897">
                <a:tc>
                  <a:txBody>
                    <a:bodyPr/>
                    <a:lstStyle/>
                    <a:p>
                      <a:r>
                        <a:rPr lang="en-US" sz="1200" b="0" dirty="0">
                          <a:solidFill>
                            <a:srgbClr val="0A0C40"/>
                          </a:solidFill>
                        </a:rPr>
                        <a:t>HOSTED ENVIRONMENT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200" b="0" dirty="0">
                          <a:solidFill>
                            <a:srgbClr val="0A0C40"/>
                          </a:solidFill>
                          <a:latin typeface="+mn-lt"/>
                        </a:rPr>
                        <a:t>External, Systems or components  that are hosted on a third party’s infrastructure.(SaaS)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184908971"/>
                  </a:ext>
                </a:extLst>
              </a:tr>
              <a:tr h="266938">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200" b="0" dirty="0">
                          <a:solidFill>
                            <a:srgbClr val="0A0C40"/>
                          </a:solidFill>
                        </a:rPr>
                        <a:t>REGULATED/NON-REGULATED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r>
                        <a:rPr lang="en-US" sz="1200" b="0" dirty="0">
                          <a:solidFill>
                            <a:srgbClr val="0A0C40"/>
                          </a:solidFill>
                          <a:latin typeface="+mn-lt"/>
                        </a:rPr>
                        <a:t>REGULATED</a:t>
                      </a:r>
                      <a:endParaRPr lang="en-US" sz="1200" b="0" dirty="0">
                        <a:solidFill>
                          <a:srgbClr val="0A0C4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153920762"/>
                  </a:ext>
                </a:extLst>
              </a:tr>
              <a:tr h="266938">
                <a:tc>
                  <a:txBody>
                    <a:bodyPr/>
                    <a:lstStyle/>
                    <a:p>
                      <a:r>
                        <a:rPr lang="en-US" sz="1200" b="0" dirty="0" smtClean="0">
                          <a:solidFill>
                            <a:srgbClr val="0A0C40"/>
                          </a:solidFill>
                          <a:latin typeface="+mn-lt"/>
                        </a:rPr>
                        <a:t>GxP (</a:t>
                      </a:r>
                      <a:r>
                        <a:rPr lang="en-US" sz="1200" b="0" dirty="0">
                          <a:solidFill>
                            <a:srgbClr val="0A0C40"/>
                          </a:solidFill>
                          <a:latin typeface="+mn-lt"/>
                        </a:rPr>
                        <a:t>QUALITY) RISK CLASSIFICATION: </a:t>
                      </a:r>
                      <a:endParaRPr lang="en-US" sz="1200" b="0" dirty="0">
                        <a:solidFill>
                          <a:srgbClr val="0A0C4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200" b="0" dirty="0">
                          <a:solidFill>
                            <a:srgbClr val="0A0C40"/>
                          </a:solidFill>
                          <a:latin typeface="+mn-lt"/>
                        </a:rPr>
                        <a:t>NON-CRITICAL (Medium)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3110120458"/>
                  </a:ext>
                </a:extLst>
              </a:tr>
              <a:tr h="369098">
                <a:tc>
                  <a:txBody>
                    <a:bodyPr/>
                    <a:lstStyle/>
                    <a:p>
                      <a:r>
                        <a:rPr lang="en-US" sz="1200" b="0" dirty="0">
                          <a:solidFill>
                            <a:srgbClr val="0A0C40"/>
                          </a:solidFill>
                          <a:latin typeface="+mn-lt"/>
                          <a:ea typeface="Calibri" panose="020F0502020204030204" pitchFamily="34" charset="0"/>
                        </a:rPr>
                        <a:t>GDPR (General data protection regulations for privacy)</a:t>
                      </a:r>
                      <a:endParaRPr lang="en-US" sz="1200" b="0" dirty="0">
                        <a:solidFill>
                          <a:srgbClr val="0A0C4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200" b="0" dirty="0">
                          <a:solidFill>
                            <a:srgbClr val="0A0C40"/>
                          </a:solidFill>
                          <a:latin typeface="+mn-lt"/>
                          <a:ea typeface="Calibri" panose="020F0502020204030204" pitchFamily="34" charset="0"/>
                        </a:rPr>
                        <a:t>CRITICAL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3602531999"/>
                  </a:ext>
                </a:extLst>
              </a:tr>
              <a:tr h="444897">
                <a:tc>
                  <a:txBody>
                    <a:bodyPr/>
                    <a:lstStyle/>
                    <a:p>
                      <a:r>
                        <a:rPr lang="en-US" sz="1200" b="0" dirty="0">
                          <a:solidFill>
                            <a:srgbClr val="0A0C40"/>
                          </a:solidFill>
                          <a:latin typeface="+mn-lt"/>
                          <a:ea typeface="Calibri" panose="020F0502020204030204" pitchFamily="34" charset="0"/>
                        </a:rPr>
                        <a:t>HIPAA (Health Insurance portability and accountability act)</a:t>
                      </a:r>
                      <a:endParaRPr lang="en-US" sz="1200" b="0" dirty="0">
                        <a:solidFill>
                          <a:srgbClr val="0A0C4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200" b="0" dirty="0">
                          <a:solidFill>
                            <a:srgbClr val="0A0C40"/>
                          </a:solidFill>
                          <a:latin typeface="+mn-lt"/>
                          <a:ea typeface="Calibri" panose="020F0502020204030204" pitchFamily="34" charset="0"/>
                        </a:rPr>
                        <a:t>CRITICAL</a:t>
                      </a:r>
                    </a:p>
                    <a:p>
                      <a:endParaRPr lang="en-US" sz="1200" b="0" dirty="0">
                        <a:solidFill>
                          <a:srgbClr val="0A0C4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1775747732"/>
                  </a:ext>
                </a:extLst>
              </a:tr>
            </a:tbl>
          </a:graphicData>
        </a:graphic>
      </p:graphicFrame>
    </p:spTree>
    <p:extLst>
      <p:ext uri="{BB962C8B-B14F-4D97-AF65-F5344CB8AC3E}">
        <p14:creationId xmlns:p14="http://schemas.microsoft.com/office/powerpoint/2010/main" val="248121771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A0C40"/>
                </a:solidFill>
              </a:rPr>
              <a:t>PRE-REQUISITES </a:t>
            </a:r>
            <a:r>
              <a:rPr lang="en-US" dirty="0">
                <a:solidFill>
                  <a:srgbClr val="0A0C40"/>
                </a:solidFill>
              </a:rPr>
              <a:t/>
            </a:r>
            <a:br>
              <a:rPr lang="en-US" dirty="0">
                <a:solidFill>
                  <a:srgbClr val="0A0C40"/>
                </a:solidFill>
              </a:rPr>
            </a:br>
            <a:r>
              <a:rPr lang="en-US" sz="1600" dirty="0">
                <a:solidFill>
                  <a:srgbClr val="0A0C40"/>
                </a:solidFill>
              </a:rPr>
              <a:t>Issue </a:t>
            </a:r>
            <a:r>
              <a:rPr lang="en-US" sz="1600" dirty="0" smtClean="0">
                <a:solidFill>
                  <a:srgbClr val="0A0C40"/>
                </a:solidFill>
              </a:rPr>
              <a:t>to be resolved before Project Start</a:t>
            </a:r>
            <a:endParaRPr lang="en-US" sz="1600" dirty="0">
              <a:solidFill>
                <a:srgbClr val="0A0C40"/>
              </a:solidFill>
            </a:endParaRPr>
          </a:p>
        </p:txBody>
      </p:sp>
      <p:sp>
        <p:nvSpPr>
          <p:cNvPr id="3" name="Footer Placeholder 2"/>
          <p:cNvSpPr>
            <a:spLocks noGrp="1"/>
          </p:cNvSpPr>
          <p:nvPr>
            <p:ph type="ftr" sz="quarter" idx="3"/>
          </p:nvPr>
        </p:nvSpPr>
        <p:spPr/>
        <p:txBody>
          <a:bodyPr/>
          <a:lstStyle/>
          <a:p>
            <a:r>
              <a:rPr lang="en-US"/>
              <a:t>© 2020 Cognizant</a:t>
            </a:r>
            <a:endParaRPr lang="en-US" dirty="0"/>
          </a:p>
        </p:txBody>
      </p:sp>
      <p:sp>
        <p:nvSpPr>
          <p:cNvPr id="4" name="Slide Number Placeholder 3"/>
          <p:cNvSpPr>
            <a:spLocks noGrp="1"/>
          </p:cNvSpPr>
          <p:nvPr>
            <p:ph type="sldNum" sz="quarter" idx="4"/>
          </p:nvPr>
        </p:nvSpPr>
        <p:spPr/>
        <p:txBody>
          <a:bodyPr/>
          <a:lstStyle/>
          <a:p>
            <a:fld id="{2EFEF571-C9B4-4D92-A7F7-315B894862A8}" type="slidenum">
              <a:rPr lang="en-US" smtClean="0"/>
              <a:pPr/>
              <a:t>5</a:t>
            </a:fld>
            <a:endParaRPr lang="en-US" dirty="0"/>
          </a:p>
        </p:txBody>
      </p:sp>
      <p:sp>
        <p:nvSpPr>
          <p:cNvPr id="5" name="Content Placeholder 4"/>
          <p:cNvSpPr>
            <a:spLocks noGrp="1"/>
          </p:cNvSpPr>
          <p:nvPr>
            <p:ph idx="1"/>
          </p:nvPr>
        </p:nvSpPr>
        <p:spPr>
          <a:xfrm>
            <a:off x="384048" y="1041934"/>
            <a:ext cx="7999115" cy="3319272"/>
          </a:xfrm>
        </p:spPr>
        <p:txBody>
          <a:bodyPr/>
          <a:lstStyle/>
          <a:p>
            <a:pPr marL="285750" indent="-285750">
              <a:buFont typeface="Arial" panose="020B0604020202020204" pitchFamily="34" charset="0"/>
              <a:buChar char="•"/>
            </a:pPr>
            <a:r>
              <a:rPr lang="en-US" dirty="0">
                <a:solidFill>
                  <a:srgbClr val="0A0C40"/>
                </a:solidFill>
              </a:rPr>
              <a:t>MQ to AV RECON DATABASE: </a:t>
            </a:r>
            <a:r>
              <a:rPr lang="en-US" dirty="0">
                <a:solidFill>
                  <a:srgbClr val="00B050"/>
                </a:solidFill>
              </a:rPr>
              <a:t>Status – </a:t>
            </a:r>
            <a:r>
              <a:rPr lang="en-US" dirty="0" smtClean="0">
                <a:solidFill>
                  <a:srgbClr val="00B050"/>
                </a:solidFill>
              </a:rPr>
              <a:t>Completed</a:t>
            </a:r>
            <a:endParaRPr lang="en-US" dirty="0">
              <a:solidFill>
                <a:srgbClr val="00B050"/>
              </a:solidFill>
            </a:endParaRPr>
          </a:p>
          <a:p>
            <a:pPr marL="401638" lvl="3" indent="0">
              <a:buNone/>
            </a:pPr>
            <a:r>
              <a:rPr lang="en-US" sz="1600" dirty="0">
                <a:solidFill>
                  <a:srgbClr val="0A0C40"/>
                </a:solidFill>
              </a:rPr>
              <a:t>The XML files flows from RAVE system to MQ and loaded to ORACLE AQ. BSS Run is working to ensure the end to end flow works properly or not.</a:t>
            </a:r>
          </a:p>
          <a:p>
            <a:pPr marL="401638" lvl="3" indent="0">
              <a:buNone/>
            </a:pPr>
            <a:endParaRPr lang="en-US" sz="1600" dirty="0"/>
          </a:p>
        </p:txBody>
      </p:sp>
    </p:spTree>
    <p:extLst>
      <p:ext uri="{BB962C8B-B14F-4D97-AF65-F5344CB8AC3E}">
        <p14:creationId xmlns:p14="http://schemas.microsoft.com/office/powerpoint/2010/main" val="281132843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a:extLst>
              <a:ext uri="{FF2B5EF4-FFF2-40B4-BE49-F238E27FC236}">
                <a16:creationId xmlns:a16="http://schemas.microsoft.com/office/drawing/2014/main" id="{5790A006-ADF1-4023-B5D0-017E67E0736F}"/>
              </a:ext>
            </a:extLst>
          </p:cNvPr>
          <p:cNvSpPr txBox="1">
            <a:spLocks/>
          </p:cNvSpPr>
          <p:nvPr/>
        </p:nvSpPr>
        <p:spPr bwMode="auto">
          <a:xfrm>
            <a:off x="613700" y="204947"/>
            <a:ext cx="6186488" cy="539496"/>
          </a:xfrm>
          <a:prstGeom prst="rect">
            <a:avLst/>
          </a:prstGeom>
        </p:spPr>
        <p:txBody>
          <a:bodyPr vert="horz" wrap="none" lIns="0" tIns="0" rIns="0" bIns="0" rtlCol="0" anchor="t" anchorCtr="0">
            <a:noAutofit/>
          </a:bodyPr>
          <a:lstStyle>
            <a:lvl1pPr defTabSz="914378">
              <a:lnSpc>
                <a:spcPct val="90000"/>
              </a:lnSpc>
              <a:spcBef>
                <a:spcPct val="0"/>
              </a:spcBef>
              <a:buNone/>
              <a:defRPr sz="2400" b="1">
                <a:latin typeface="Arial" panose="020B0604020202020204" pitchFamily="34" charset="0"/>
                <a:ea typeface="+mj-ea"/>
                <a:cs typeface="Arial" panose="020B0604020202020204" pitchFamily="34" charset="0"/>
              </a:defRPr>
            </a:lvl1pPr>
          </a:lstStyle>
          <a:p>
            <a:r>
              <a:rPr lang="en-US" altLang="en-US" dirty="0">
                <a:solidFill>
                  <a:srgbClr val="0A0C40"/>
                </a:solidFill>
              </a:rPr>
              <a:t>Project Org Chart</a:t>
            </a:r>
          </a:p>
        </p:txBody>
      </p:sp>
      <p:sp>
        <p:nvSpPr>
          <p:cNvPr id="43011" name="Slide Number Placeholder 1">
            <a:extLst>
              <a:ext uri="{FF2B5EF4-FFF2-40B4-BE49-F238E27FC236}">
                <a16:creationId xmlns:a16="http://schemas.microsoft.com/office/drawing/2014/main" id="{9067DA38-0213-40ED-9227-9248DCF66361}"/>
              </a:ext>
            </a:extLst>
          </p:cNvPr>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5DD2670C-2527-49AF-AE1B-5AF318F55CFE}" type="slidenum">
              <a:rPr lang="en-US" altLang="en-US" smtClean="0"/>
              <a:pPr/>
              <a:t>6</a:t>
            </a:fld>
            <a:endParaRPr lang="en-US" altLang="en-US"/>
          </a:p>
        </p:txBody>
      </p:sp>
      <p:graphicFrame>
        <p:nvGraphicFramePr>
          <p:cNvPr id="4" name="Diagram 3">
            <a:extLst>
              <a:ext uri="{FF2B5EF4-FFF2-40B4-BE49-F238E27FC236}">
                <a16:creationId xmlns:a16="http://schemas.microsoft.com/office/drawing/2014/main" id="{A7AD3B04-EF1A-4734-9AFB-FF033EC2DC83}"/>
              </a:ext>
            </a:extLst>
          </p:cNvPr>
          <p:cNvGraphicFramePr/>
          <p:nvPr>
            <p:extLst>
              <p:ext uri="{D42A27DB-BD31-4B8C-83A1-F6EECF244321}">
                <p14:modId xmlns:p14="http://schemas.microsoft.com/office/powerpoint/2010/main" val="2125218231"/>
              </p:ext>
            </p:extLst>
          </p:nvPr>
        </p:nvGraphicFramePr>
        <p:xfrm>
          <a:off x="1468332" y="606139"/>
          <a:ext cx="6282652" cy="32886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24C64327-BA11-4DCD-B4AB-171C91435630}"/>
              </a:ext>
            </a:extLst>
          </p:cNvPr>
          <p:cNvSpPr txBox="1"/>
          <p:nvPr/>
        </p:nvSpPr>
        <p:spPr>
          <a:xfrm>
            <a:off x="5023429" y="606139"/>
            <a:ext cx="1085850" cy="9002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en-US"/>
            </a:defPPr>
            <a:lvl1pPr>
              <a:defRPr sz="750" b="1">
                <a:solidFill>
                  <a:srgbClr val="1F6A8B"/>
                </a:solidFill>
              </a:defRPr>
            </a:lvl1pPr>
          </a:lstStyle>
          <a:p>
            <a:r>
              <a:rPr lang="en-US" dirty="0"/>
              <a:t>Mehul Patel </a:t>
            </a:r>
          </a:p>
          <a:p>
            <a:r>
              <a:rPr lang="en-US" dirty="0"/>
              <a:t>Jeff Lyons</a:t>
            </a:r>
          </a:p>
          <a:p>
            <a:r>
              <a:rPr lang="en-US" dirty="0"/>
              <a:t>Corinne Bade</a:t>
            </a:r>
          </a:p>
          <a:p>
            <a:r>
              <a:rPr lang="en-US" dirty="0"/>
              <a:t>Diann Erskine</a:t>
            </a:r>
          </a:p>
          <a:p>
            <a:endParaRPr lang="en-US" dirty="0"/>
          </a:p>
          <a:p>
            <a:endParaRPr lang="en-US" dirty="0"/>
          </a:p>
          <a:p>
            <a:endParaRPr lang="en-US" dirty="0"/>
          </a:p>
        </p:txBody>
      </p:sp>
      <p:sp>
        <p:nvSpPr>
          <p:cNvPr id="43014" name="TextBox 8">
            <a:extLst>
              <a:ext uri="{FF2B5EF4-FFF2-40B4-BE49-F238E27FC236}">
                <a16:creationId xmlns:a16="http://schemas.microsoft.com/office/drawing/2014/main" id="{64D8FC26-0ED1-466A-9DBA-7BE2C6092C3E}"/>
              </a:ext>
            </a:extLst>
          </p:cNvPr>
          <p:cNvSpPr txBox="1">
            <a:spLocks noChangeArrowheads="1"/>
          </p:cNvSpPr>
          <p:nvPr/>
        </p:nvSpPr>
        <p:spPr bwMode="auto">
          <a:xfrm>
            <a:off x="3410925" y="2700695"/>
            <a:ext cx="1443038" cy="438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en-US" sz="750" b="1" dirty="0">
                <a:solidFill>
                  <a:srgbClr val="1F6A8B"/>
                </a:solidFill>
              </a:rPr>
              <a:t>Corinne Bade (CT)</a:t>
            </a:r>
          </a:p>
          <a:p>
            <a:pPr eaLnBrk="1" hangingPunct="1"/>
            <a:r>
              <a:rPr lang="en-US" altLang="en-US" sz="750" b="1" dirty="0">
                <a:solidFill>
                  <a:srgbClr val="1F6A8B"/>
                </a:solidFill>
              </a:rPr>
              <a:t>Phalguni Baddam (PT)</a:t>
            </a:r>
          </a:p>
          <a:p>
            <a:pPr eaLnBrk="1" hangingPunct="1"/>
            <a:endParaRPr lang="en-US" altLang="en-US" sz="750" b="1" dirty="0">
              <a:solidFill>
                <a:srgbClr val="1F6A8B"/>
              </a:solidFill>
            </a:endParaRPr>
          </a:p>
        </p:txBody>
      </p:sp>
      <p:sp>
        <p:nvSpPr>
          <p:cNvPr id="43015" name="TextBox 9">
            <a:extLst>
              <a:ext uri="{FF2B5EF4-FFF2-40B4-BE49-F238E27FC236}">
                <a16:creationId xmlns:a16="http://schemas.microsoft.com/office/drawing/2014/main" id="{5AE69309-77D0-4311-86F8-345BC6EE0999}"/>
              </a:ext>
            </a:extLst>
          </p:cNvPr>
          <p:cNvSpPr txBox="1">
            <a:spLocks noChangeArrowheads="1"/>
          </p:cNvSpPr>
          <p:nvPr/>
        </p:nvSpPr>
        <p:spPr bwMode="auto">
          <a:xfrm>
            <a:off x="1175453" y="2919986"/>
            <a:ext cx="1650207"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750" b="1" dirty="0">
                <a:solidFill>
                  <a:srgbClr val="1F6A8B"/>
                </a:solidFill>
              </a:rPr>
              <a:t>Mehul Patel (RAVE)</a:t>
            </a:r>
          </a:p>
          <a:p>
            <a:r>
              <a:rPr lang="en-US" sz="750" b="1" dirty="0">
                <a:solidFill>
                  <a:srgbClr val="1F6A8B"/>
                </a:solidFill>
              </a:rPr>
              <a:t>Mallik Pinnamaneni (ClinDART</a:t>
            </a:r>
            <a:r>
              <a:rPr lang="en-US" sz="750" b="1" dirty="0" smtClean="0">
                <a:solidFill>
                  <a:srgbClr val="1F6A8B"/>
                </a:solidFill>
              </a:rPr>
              <a:t>)</a:t>
            </a:r>
          </a:p>
          <a:p>
            <a:r>
              <a:rPr lang="en-US" sz="750" b="1" dirty="0" smtClean="0">
                <a:solidFill>
                  <a:srgbClr val="1F6A8B"/>
                </a:solidFill>
              </a:rPr>
              <a:t>Sanjay Math(ClinDART)</a:t>
            </a:r>
            <a:endParaRPr lang="en-US" sz="750" b="1" dirty="0">
              <a:solidFill>
                <a:srgbClr val="1F6A8B"/>
              </a:solidFill>
            </a:endParaRPr>
          </a:p>
          <a:p>
            <a:r>
              <a:rPr lang="en-US" sz="750" b="1" dirty="0">
                <a:solidFill>
                  <a:srgbClr val="1F6A8B"/>
                </a:solidFill>
              </a:rPr>
              <a:t>Denise W</a:t>
            </a:r>
            <a:r>
              <a:rPr lang="en-US" sz="750" b="1" dirty="0" smtClean="0">
                <a:solidFill>
                  <a:srgbClr val="1F6A8B"/>
                </a:solidFill>
              </a:rPr>
              <a:t>inmans </a:t>
            </a:r>
            <a:r>
              <a:rPr lang="en-US" sz="750" b="1" dirty="0">
                <a:solidFill>
                  <a:srgbClr val="1F6A8B"/>
                </a:solidFill>
              </a:rPr>
              <a:t>(Recon)</a:t>
            </a:r>
            <a:endParaRPr lang="en-US" altLang="en-US" sz="750" b="1" dirty="0">
              <a:solidFill>
                <a:srgbClr val="1F6A8B"/>
              </a:solidFill>
            </a:endParaRPr>
          </a:p>
        </p:txBody>
      </p:sp>
      <p:sp>
        <p:nvSpPr>
          <p:cNvPr id="43017" name="TextBox 8">
            <a:extLst>
              <a:ext uri="{FF2B5EF4-FFF2-40B4-BE49-F238E27FC236}">
                <a16:creationId xmlns:a16="http://schemas.microsoft.com/office/drawing/2014/main" id="{09D0DFF7-89E6-4CB1-AC89-50B3BAF5FAC6}"/>
              </a:ext>
            </a:extLst>
          </p:cNvPr>
          <p:cNvSpPr txBox="1">
            <a:spLocks noChangeArrowheads="1"/>
          </p:cNvSpPr>
          <p:nvPr/>
        </p:nvSpPr>
        <p:spPr bwMode="auto">
          <a:xfrm>
            <a:off x="6796269" y="2053881"/>
            <a:ext cx="1677636" cy="438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hangingPunct="1"/>
            <a:r>
              <a:rPr lang="en-US" altLang="en-US" sz="750" b="1" dirty="0">
                <a:solidFill>
                  <a:srgbClr val="1F6A8B"/>
                </a:solidFill>
              </a:rPr>
              <a:t>Chaithanya Narina (PM) (PT)</a:t>
            </a:r>
          </a:p>
          <a:p>
            <a:pPr eaLnBrk="1" hangingPunct="1"/>
            <a:r>
              <a:rPr lang="en-US" altLang="en-US" sz="750" b="1" dirty="0">
                <a:solidFill>
                  <a:srgbClr val="1F6A8B"/>
                </a:solidFill>
              </a:rPr>
              <a:t>Patrick Dawson (BSA) (CT)</a:t>
            </a:r>
          </a:p>
          <a:p>
            <a:pPr eaLnBrk="1" hangingPunct="1"/>
            <a:r>
              <a:rPr lang="en-US" altLang="en-US" sz="750" b="1" dirty="0">
                <a:solidFill>
                  <a:srgbClr val="1F6A8B"/>
                </a:solidFill>
              </a:rPr>
              <a:t>Qihong Hu (Tech. Architect) (CT)</a:t>
            </a:r>
          </a:p>
        </p:txBody>
      </p:sp>
      <p:sp>
        <p:nvSpPr>
          <p:cNvPr id="43019" name="TextBox 8">
            <a:extLst>
              <a:ext uri="{FF2B5EF4-FFF2-40B4-BE49-F238E27FC236}">
                <a16:creationId xmlns:a16="http://schemas.microsoft.com/office/drawing/2014/main" id="{0732B543-3528-42D0-AFD1-81EDFB5423D6}"/>
              </a:ext>
            </a:extLst>
          </p:cNvPr>
          <p:cNvSpPr txBox="1">
            <a:spLocks noChangeArrowheads="1"/>
          </p:cNvSpPr>
          <p:nvPr/>
        </p:nvSpPr>
        <p:spPr bwMode="auto">
          <a:xfrm>
            <a:off x="1198517" y="3698149"/>
            <a:ext cx="1968103"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en-US" sz="750" b="1" dirty="0">
                <a:solidFill>
                  <a:srgbClr val="1F6A8B"/>
                </a:solidFill>
              </a:rPr>
              <a:t>SQA Lead – Judy Spowart</a:t>
            </a:r>
          </a:p>
          <a:p>
            <a:pPr eaLnBrk="1" hangingPunct="1"/>
            <a:r>
              <a:rPr lang="en-US" altLang="en-US" sz="750" b="1" dirty="0">
                <a:solidFill>
                  <a:srgbClr val="1F6A8B"/>
                </a:solidFill>
              </a:rPr>
              <a:t>SQA Engineer – </a:t>
            </a:r>
            <a:r>
              <a:rPr lang="en-US" altLang="en-US" sz="750" b="1" dirty="0" smtClean="0">
                <a:solidFill>
                  <a:srgbClr val="1F6A8B"/>
                </a:solidFill>
              </a:rPr>
              <a:t>Annamaria N Lambidis</a:t>
            </a:r>
            <a:endParaRPr lang="en-US" altLang="en-US" sz="750" b="1" dirty="0">
              <a:solidFill>
                <a:srgbClr val="1F6A8B"/>
              </a:solidFill>
            </a:endParaRPr>
          </a:p>
          <a:p>
            <a:pPr eaLnBrk="1" hangingPunct="1"/>
            <a:r>
              <a:rPr lang="en-US" altLang="en-US" sz="750" b="1" dirty="0">
                <a:solidFill>
                  <a:srgbClr val="1F6A8B"/>
                </a:solidFill>
              </a:rPr>
              <a:t>BSS Run – Adam Peterson</a:t>
            </a:r>
          </a:p>
          <a:p>
            <a:pPr eaLnBrk="1" hangingPunct="1"/>
            <a:r>
              <a:rPr lang="en-US" altLang="en-US" sz="750" b="1" dirty="0">
                <a:solidFill>
                  <a:srgbClr val="1F6A8B"/>
                </a:solidFill>
              </a:rPr>
              <a:t>                   T.K, Sujeesh</a:t>
            </a:r>
          </a:p>
        </p:txBody>
      </p:sp>
      <p:sp>
        <p:nvSpPr>
          <p:cNvPr id="12" name="TextBox 11">
            <a:extLst>
              <a:ext uri="{FF2B5EF4-FFF2-40B4-BE49-F238E27FC236}">
                <a16:creationId xmlns:a16="http://schemas.microsoft.com/office/drawing/2014/main" id="{731BFED4-18D0-4791-B6BA-5D3816FA5A31}"/>
              </a:ext>
            </a:extLst>
          </p:cNvPr>
          <p:cNvSpPr txBox="1"/>
          <p:nvPr/>
        </p:nvSpPr>
        <p:spPr>
          <a:xfrm>
            <a:off x="3668053" y="4082364"/>
            <a:ext cx="1968103" cy="553998"/>
          </a:xfrm>
          <a:prstGeom prst="rect">
            <a:avLst/>
          </a:prstGeom>
        </p:spPr>
        <p:txBody>
          <a:bodyPr wrap="square" lIns="0" tIns="0" rIns="0" bIns="0" rtlCol="0">
            <a:spAutoFit/>
          </a:bodyPr>
          <a:lstStyle/>
          <a:p>
            <a:pPr algn="l"/>
            <a:r>
              <a:rPr lang="en-US" sz="900" b="1" dirty="0">
                <a:solidFill>
                  <a:srgbClr val="1F6A8B"/>
                </a:solidFill>
              </a:rPr>
              <a:t>Mark</a:t>
            </a:r>
            <a:r>
              <a:rPr lang="en-US" sz="900" dirty="0">
                <a:solidFill>
                  <a:schemeClr val="tx2"/>
                </a:solidFill>
              </a:rPr>
              <a:t> </a:t>
            </a:r>
            <a:r>
              <a:rPr lang="en-US" sz="900" b="1" dirty="0">
                <a:solidFill>
                  <a:srgbClr val="1F6A8B"/>
                </a:solidFill>
              </a:rPr>
              <a:t>Millington (Primary contact)</a:t>
            </a:r>
          </a:p>
          <a:p>
            <a:pPr algn="l"/>
            <a:r>
              <a:rPr lang="en-US" sz="900" b="1" dirty="0">
                <a:solidFill>
                  <a:srgbClr val="1F6A8B"/>
                </a:solidFill>
              </a:rPr>
              <a:t>Fernando Diaz (Technical </a:t>
            </a:r>
          </a:p>
          <a:p>
            <a:pPr algn="l"/>
            <a:r>
              <a:rPr lang="en-US" sz="900" b="1" dirty="0">
                <a:solidFill>
                  <a:srgbClr val="1F6A8B"/>
                </a:solidFill>
              </a:rPr>
              <a:t> Representative)</a:t>
            </a:r>
          </a:p>
          <a:p>
            <a:pPr algn="l"/>
            <a:r>
              <a:rPr lang="en-US" sz="900" b="1" dirty="0">
                <a:solidFill>
                  <a:srgbClr val="1F6A8B"/>
                </a:solidFill>
              </a:rPr>
              <a:t>David Gardner</a:t>
            </a:r>
          </a:p>
        </p:txBody>
      </p:sp>
      <p:sp>
        <p:nvSpPr>
          <p:cNvPr id="13" name="TextBox 12">
            <a:extLst>
              <a:ext uri="{FF2B5EF4-FFF2-40B4-BE49-F238E27FC236}">
                <a16:creationId xmlns:a16="http://schemas.microsoft.com/office/drawing/2014/main" id="{5A54CEBD-A337-4576-A341-0DC66BE303B0}"/>
              </a:ext>
            </a:extLst>
          </p:cNvPr>
          <p:cNvSpPr txBox="1"/>
          <p:nvPr/>
        </p:nvSpPr>
        <p:spPr>
          <a:xfrm>
            <a:off x="6323276" y="3998500"/>
            <a:ext cx="2312864" cy="830997"/>
          </a:xfrm>
          <a:prstGeom prst="rect">
            <a:avLst/>
          </a:prstGeom>
        </p:spPr>
        <p:txBody>
          <a:bodyPr wrap="square" lIns="0" tIns="0" rIns="0" bIns="0" rtlCol="0">
            <a:spAutoFit/>
          </a:bodyPr>
          <a:lstStyle/>
          <a:p>
            <a:r>
              <a:rPr lang="en-US" altLang="en-US" sz="900" b="1" dirty="0" smtClean="0">
                <a:solidFill>
                  <a:srgbClr val="1F6A8B"/>
                </a:solidFill>
              </a:rPr>
              <a:t>Lee Ann </a:t>
            </a:r>
            <a:r>
              <a:rPr lang="en-US" altLang="en-US" sz="900" b="1" dirty="0">
                <a:solidFill>
                  <a:srgbClr val="1F6A8B"/>
                </a:solidFill>
              </a:rPr>
              <a:t>Rhoton(PM)</a:t>
            </a:r>
          </a:p>
          <a:p>
            <a:r>
              <a:rPr lang="en-US" altLang="en-US" sz="900" b="1" dirty="0">
                <a:solidFill>
                  <a:srgbClr val="1F6A8B"/>
                </a:solidFill>
              </a:rPr>
              <a:t>Vidhyalakshmi Kalyanasundaram(BSA)</a:t>
            </a:r>
          </a:p>
          <a:p>
            <a:r>
              <a:rPr lang="en-US" altLang="en-US" sz="900" b="1" dirty="0" smtClean="0">
                <a:solidFill>
                  <a:srgbClr val="1F6A8B"/>
                </a:solidFill>
              </a:rPr>
              <a:t>Kanimozhi </a:t>
            </a:r>
            <a:r>
              <a:rPr lang="en-US" altLang="en-US" sz="900" b="1" dirty="0">
                <a:solidFill>
                  <a:srgbClr val="1F6A8B"/>
                </a:solidFill>
              </a:rPr>
              <a:t>Palanisamy(Tester)</a:t>
            </a:r>
          </a:p>
          <a:p>
            <a:r>
              <a:rPr lang="en-US" altLang="en-US" sz="900" b="1" dirty="0">
                <a:solidFill>
                  <a:srgbClr val="1F6A8B"/>
                </a:solidFill>
              </a:rPr>
              <a:t>Ramasubramani Gnanagurusamy (Developer)</a:t>
            </a:r>
          </a:p>
          <a:p>
            <a:r>
              <a:rPr lang="en-US" altLang="en-US" sz="900" b="1" dirty="0">
                <a:solidFill>
                  <a:srgbClr val="1F6A8B"/>
                </a:solidFill>
              </a:rPr>
              <a:t>Saikat Saha (Developer)</a:t>
            </a:r>
            <a:endParaRPr lang="en-US" sz="900" dirty="0">
              <a:solidFill>
                <a:schemeClr val="tx2"/>
              </a:solidFill>
            </a:endParaRPr>
          </a:p>
        </p:txBody>
      </p:sp>
    </p:spTree>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A0C40"/>
                </a:solidFill>
              </a:rPr>
              <a:t>ROLES AND RESPONSIBILITIES</a:t>
            </a:r>
          </a:p>
        </p:txBody>
      </p:sp>
      <p:sp>
        <p:nvSpPr>
          <p:cNvPr id="5" name="Content Placeholder 4"/>
          <p:cNvSpPr>
            <a:spLocks noGrp="1"/>
          </p:cNvSpPr>
          <p:nvPr>
            <p:ph idx="1"/>
          </p:nvPr>
        </p:nvSpPr>
        <p:spPr>
          <a:xfrm>
            <a:off x="384048" y="688259"/>
            <a:ext cx="8417052" cy="3802896"/>
          </a:xfrm>
        </p:spPr>
        <p:txBody>
          <a:bodyPr/>
          <a:lstStyle/>
          <a:p>
            <a:endParaRPr lang="en-US" sz="1400" dirty="0">
              <a:solidFill>
                <a:srgbClr val="328DFF"/>
              </a:solidFill>
            </a:endParaRPr>
          </a:p>
          <a:p>
            <a:endParaRPr lang="en-US" sz="1400" dirty="0">
              <a:solidFill>
                <a:srgbClr val="328DFF"/>
              </a:solidFill>
            </a:endParaRPr>
          </a:p>
        </p:txBody>
      </p:sp>
      <p:graphicFrame>
        <p:nvGraphicFramePr>
          <p:cNvPr id="7" name="Table 6">
            <a:extLst>
              <a:ext uri="{FF2B5EF4-FFF2-40B4-BE49-F238E27FC236}">
                <a16:creationId xmlns:a16="http://schemas.microsoft.com/office/drawing/2014/main" id="{211AA86E-E0E4-4384-9D89-7DB5A70047DE}"/>
              </a:ext>
            </a:extLst>
          </p:cNvPr>
          <p:cNvGraphicFramePr>
            <a:graphicFrameLocks noGrp="1"/>
          </p:cNvGraphicFramePr>
          <p:nvPr>
            <p:extLst>
              <p:ext uri="{D42A27DB-BD31-4B8C-83A1-F6EECF244321}">
                <p14:modId xmlns:p14="http://schemas.microsoft.com/office/powerpoint/2010/main" val="2571528836"/>
              </p:ext>
            </p:extLst>
          </p:nvPr>
        </p:nvGraphicFramePr>
        <p:xfrm>
          <a:off x="384048" y="688259"/>
          <a:ext cx="8229600" cy="3960523"/>
        </p:xfrm>
        <a:graphic>
          <a:graphicData uri="http://schemas.openxmlformats.org/drawingml/2006/table">
            <a:tbl>
              <a:tblPr firstRow="1" bandRow="1">
                <a:tableStyleId>{5C22544A-7EE6-4342-B048-85BDC9FD1C3A}</a:tableStyleId>
              </a:tblPr>
              <a:tblGrid>
                <a:gridCol w="1447800">
                  <a:extLst>
                    <a:ext uri="{9D8B030D-6E8A-4147-A177-3AD203B41FA5}">
                      <a16:colId xmlns:a16="http://schemas.microsoft.com/office/drawing/2014/main" val="20000"/>
                    </a:ext>
                  </a:extLst>
                </a:gridCol>
                <a:gridCol w="6781800">
                  <a:extLst>
                    <a:ext uri="{9D8B030D-6E8A-4147-A177-3AD203B41FA5}">
                      <a16:colId xmlns:a16="http://schemas.microsoft.com/office/drawing/2014/main" val="20001"/>
                    </a:ext>
                  </a:extLst>
                </a:gridCol>
              </a:tblGrid>
              <a:tr h="276787">
                <a:tc>
                  <a:txBody>
                    <a:bodyPr/>
                    <a:lstStyle/>
                    <a:p>
                      <a:pPr algn="l"/>
                      <a:r>
                        <a:rPr lang="en-US" sz="1400" dirty="0">
                          <a:solidFill>
                            <a:srgbClr val="0A0C40"/>
                          </a:solidFill>
                          <a:latin typeface="+mn-lt"/>
                        </a:rPr>
                        <a:t>Role / Team</a:t>
                      </a:r>
                    </a:p>
                  </a:txBody>
                  <a:tcPr marL="9524" marR="9524" marT="9520" marB="0">
                    <a:solidFill>
                      <a:schemeClr val="bg2">
                        <a:lumMod val="65000"/>
                      </a:schemeClr>
                    </a:solidFill>
                  </a:tcPr>
                </a:tc>
                <a:tc>
                  <a:txBody>
                    <a:bodyPr/>
                    <a:lstStyle/>
                    <a:p>
                      <a:pPr algn="l"/>
                      <a:r>
                        <a:rPr lang="en-US" sz="1400" dirty="0">
                          <a:solidFill>
                            <a:srgbClr val="0A0C40"/>
                          </a:solidFill>
                          <a:latin typeface="+mn-lt"/>
                        </a:rPr>
                        <a:t>Responsibility (not limiting to)</a:t>
                      </a:r>
                    </a:p>
                  </a:txBody>
                  <a:tcPr marL="9524" marR="9524" marT="9520" marB="0">
                    <a:solidFill>
                      <a:schemeClr val="bg2">
                        <a:lumMod val="65000"/>
                      </a:schemeClr>
                    </a:solidFill>
                  </a:tcPr>
                </a:tc>
                <a:extLst>
                  <a:ext uri="{0D108BD9-81ED-4DB2-BD59-A6C34878D82A}">
                    <a16:rowId xmlns:a16="http://schemas.microsoft.com/office/drawing/2014/main" val="10000"/>
                  </a:ext>
                </a:extLst>
              </a:tr>
              <a:tr h="586017">
                <a:tc>
                  <a:txBody>
                    <a:bodyPr/>
                    <a:lstStyle/>
                    <a:p>
                      <a:pPr algn="l" fontAlgn="b"/>
                      <a:r>
                        <a:rPr lang="en-US" sz="1400" b="0" i="0" u="none" strike="noStrike" dirty="0">
                          <a:solidFill>
                            <a:srgbClr val="0A0C40"/>
                          </a:solidFill>
                          <a:effectLst/>
                          <a:latin typeface="+mn-lt"/>
                        </a:rPr>
                        <a:t>Steering</a:t>
                      </a:r>
                      <a:r>
                        <a:rPr lang="en-US" sz="1400" b="0" i="0" u="none" strike="noStrike" baseline="0" dirty="0">
                          <a:solidFill>
                            <a:srgbClr val="0A0C40"/>
                          </a:solidFill>
                          <a:effectLst/>
                          <a:latin typeface="+mn-lt"/>
                        </a:rPr>
                        <a:t> committee</a:t>
                      </a:r>
                      <a:endParaRPr lang="en-US" sz="1400" b="0" i="0" u="none" strike="noStrike" dirty="0">
                        <a:solidFill>
                          <a:srgbClr val="0A0C40"/>
                        </a:solidFill>
                        <a:effectLst/>
                        <a:latin typeface="+mn-lt"/>
                      </a:endParaRPr>
                    </a:p>
                  </a:txBody>
                  <a:tcPr marL="9524" marR="9524" marT="9520" marB="0">
                    <a:solidFill>
                      <a:schemeClr val="accent4">
                        <a:lumMod val="20000"/>
                        <a:lumOff val="80000"/>
                      </a:schemeClr>
                    </a:solidFill>
                  </a:tcPr>
                </a:tc>
                <a:tc>
                  <a:txBody>
                    <a:bodyPr/>
                    <a:lstStyle/>
                    <a:p>
                      <a:pPr marL="742950" lvl="1" indent="-285750" algn="l" fontAlgn="b">
                        <a:buFont typeface="Arial" panose="020B0604020202020204" pitchFamily="34" charset="0"/>
                        <a:buChar char="•"/>
                      </a:pPr>
                      <a:r>
                        <a:rPr lang="en-US" sz="1400" b="0" i="0" u="none" strike="noStrike" dirty="0">
                          <a:solidFill>
                            <a:srgbClr val="0A0C40"/>
                          </a:solidFill>
                          <a:effectLst/>
                          <a:latin typeface="+mn-lt"/>
                        </a:rPr>
                        <a:t>Provide</a:t>
                      </a:r>
                      <a:r>
                        <a:rPr lang="en-US" sz="1400" b="0" i="0" u="none" strike="noStrike" baseline="0" dirty="0">
                          <a:solidFill>
                            <a:srgbClr val="0A0C40"/>
                          </a:solidFill>
                          <a:effectLst/>
                          <a:latin typeface="+mn-lt"/>
                        </a:rPr>
                        <a:t> p</a:t>
                      </a:r>
                      <a:r>
                        <a:rPr lang="en-US" sz="1400" b="0" i="0" u="none" strike="noStrike" dirty="0">
                          <a:solidFill>
                            <a:srgbClr val="0A0C40"/>
                          </a:solidFill>
                          <a:effectLst/>
                          <a:latin typeface="+mn-lt"/>
                        </a:rPr>
                        <a:t>roject</a:t>
                      </a:r>
                      <a:r>
                        <a:rPr lang="en-US" sz="1400" b="0" i="0" u="none" strike="noStrike" baseline="0" dirty="0">
                          <a:solidFill>
                            <a:srgbClr val="0A0C40"/>
                          </a:solidFill>
                          <a:effectLst/>
                          <a:latin typeface="+mn-lt"/>
                        </a:rPr>
                        <a:t> guidance, prioritization  and change request (scope, cost, timeline) approval where necessary.</a:t>
                      </a:r>
                      <a:endParaRPr lang="en-US" sz="1400" b="0" i="0" u="none" strike="noStrike" dirty="0">
                        <a:solidFill>
                          <a:srgbClr val="0A0C40"/>
                        </a:solidFill>
                        <a:effectLst/>
                        <a:latin typeface="+mn-lt"/>
                      </a:endParaRPr>
                    </a:p>
                  </a:txBody>
                  <a:tcPr marL="9524" marR="9524" marT="9520" marB="0">
                    <a:solidFill>
                      <a:schemeClr val="accent4">
                        <a:lumMod val="20000"/>
                        <a:lumOff val="80000"/>
                      </a:schemeClr>
                    </a:solidFill>
                  </a:tcPr>
                </a:tc>
                <a:extLst>
                  <a:ext uri="{0D108BD9-81ED-4DB2-BD59-A6C34878D82A}">
                    <a16:rowId xmlns:a16="http://schemas.microsoft.com/office/drawing/2014/main" val="10001"/>
                  </a:ext>
                </a:extLst>
              </a:tr>
              <a:tr h="1021932">
                <a:tc>
                  <a:txBody>
                    <a:bodyPr/>
                    <a:lstStyle/>
                    <a:p>
                      <a:pPr algn="l" fontAlgn="b"/>
                      <a:r>
                        <a:rPr lang="en-US" sz="1400" b="0" i="0" u="none" strike="noStrike" dirty="0">
                          <a:solidFill>
                            <a:srgbClr val="0A0C40"/>
                          </a:solidFill>
                          <a:effectLst/>
                          <a:latin typeface="+mn-lt"/>
                        </a:rPr>
                        <a:t>Medidata</a:t>
                      </a:r>
                    </a:p>
                  </a:txBody>
                  <a:tcPr marL="9524" marR="9524" marT="9520" marB="0"/>
                </a:tc>
                <a:tc>
                  <a:txBody>
                    <a:bodyPr/>
                    <a:lstStyle/>
                    <a:p>
                      <a:pPr marL="742950" marR="0" lvl="1" indent="-285750" algn="l" defTabSz="914400" rtl="0" eaLnBrk="1" fontAlgn="b"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dirty="0">
                          <a:solidFill>
                            <a:srgbClr val="0A0C40"/>
                          </a:solidFill>
                          <a:effectLst/>
                          <a:latin typeface="+mn-lt"/>
                        </a:rPr>
                        <a:t>Rave System</a:t>
                      </a:r>
                      <a:r>
                        <a:rPr lang="en-US" sz="1400" b="0" i="0" u="none" strike="noStrike" baseline="0" dirty="0">
                          <a:solidFill>
                            <a:srgbClr val="0A0C40"/>
                          </a:solidFill>
                          <a:effectLst/>
                          <a:latin typeface="+mn-lt"/>
                        </a:rPr>
                        <a:t> upgrade</a:t>
                      </a:r>
                      <a:endParaRPr lang="en-US" sz="1400" b="0" i="0" u="none" strike="noStrike" dirty="0">
                        <a:solidFill>
                          <a:srgbClr val="0A0C40"/>
                        </a:solidFill>
                        <a:effectLst/>
                        <a:latin typeface="+mn-lt"/>
                      </a:endParaRPr>
                    </a:p>
                    <a:p>
                      <a:pPr marL="742950" marR="0" lvl="1" indent="-285750" algn="l" defTabSz="914400" rtl="0" eaLnBrk="1" fontAlgn="b"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dirty="0">
                          <a:solidFill>
                            <a:srgbClr val="0A0C40"/>
                          </a:solidFill>
                          <a:effectLst/>
                          <a:latin typeface="+mn-lt"/>
                        </a:rPr>
                        <a:t>Provide prioritization where necessary</a:t>
                      </a:r>
                    </a:p>
                    <a:p>
                      <a:pPr marL="742950" marR="0" lvl="1" indent="-285750" algn="l" defTabSz="914400" rtl="0" eaLnBrk="1" fontAlgn="b"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dirty="0">
                          <a:solidFill>
                            <a:srgbClr val="0A0C40"/>
                          </a:solidFill>
                          <a:effectLst/>
                          <a:latin typeface="+mn-lt"/>
                        </a:rPr>
                        <a:t>Deployment of</a:t>
                      </a:r>
                      <a:r>
                        <a:rPr lang="en-US" sz="1400" b="0" i="0" u="none" strike="noStrike" baseline="0" dirty="0">
                          <a:solidFill>
                            <a:srgbClr val="0A0C40"/>
                          </a:solidFill>
                          <a:effectLst/>
                          <a:latin typeface="+mn-lt"/>
                        </a:rPr>
                        <a:t> </a:t>
                      </a:r>
                      <a:r>
                        <a:rPr lang="en-US" sz="1400" b="0" i="0" u="none" strike="noStrike" baseline="0" dirty="0" smtClean="0">
                          <a:solidFill>
                            <a:srgbClr val="0A0C40"/>
                          </a:solidFill>
                          <a:effectLst/>
                          <a:latin typeface="+mn-lt"/>
                        </a:rPr>
                        <a:t>AVDEV and </a:t>
                      </a:r>
                      <a:r>
                        <a:rPr lang="en-US" sz="1400" b="0" i="0" u="none" strike="noStrike" baseline="0" dirty="0">
                          <a:solidFill>
                            <a:srgbClr val="0A0C40"/>
                          </a:solidFill>
                          <a:effectLst/>
                          <a:latin typeface="+mn-lt"/>
                        </a:rPr>
                        <a:t>production environment</a:t>
                      </a:r>
                      <a:endParaRPr lang="en-US" sz="1400" b="0" i="0" u="none" strike="noStrike" dirty="0">
                        <a:solidFill>
                          <a:srgbClr val="0A0C40"/>
                        </a:solidFill>
                        <a:effectLst/>
                        <a:latin typeface="+mn-lt"/>
                      </a:endParaRPr>
                    </a:p>
                    <a:p>
                      <a:pPr marL="742950" marR="0" lvl="1" indent="-285750" algn="l" defTabSz="914400" rtl="0" eaLnBrk="1" fontAlgn="b"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dirty="0">
                          <a:solidFill>
                            <a:srgbClr val="0A0C40"/>
                          </a:solidFill>
                          <a:effectLst/>
                          <a:latin typeface="+mn-lt"/>
                        </a:rPr>
                        <a:t>End user Training</a:t>
                      </a:r>
                    </a:p>
                  </a:txBody>
                  <a:tcPr marL="9524" marR="9524" marT="9520" marB="0"/>
                </a:tc>
                <a:extLst>
                  <a:ext uri="{0D108BD9-81ED-4DB2-BD59-A6C34878D82A}">
                    <a16:rowId xmlns:a16="http://schemas.microsoft.com/office/drawing/2014/main" val="10002"/>
                  </a:ext>
                </a:extLst>
              </a:tr>
              <a:tr h="944315">
                <a:tc>
                  <a:txBody>
                    <a:bodyPr/>
                    <a:lstStyle/>
                    <a:p>
                      <a:pPr algn="l" fontAlgn="b"/>
                      <a:r>
                        <a:rPr lang="en-US" sz="1400" b="0" i="0" u="none" strike="noStrike" dirty="0">
                          <a:solidFill>
                            <a:srgbClr val="0A0C40"/>
                          </a:solidFill>
                          <a:effectLst/>
                          <a:latin typeface="+mn-lt"/>
                        </a:rPr>
                        <a:t>ABBOTT BRM</a:t>
                      </a:r>
                    </a:p>
                  </a:txBody>
                  <a:tcPr marL="9524" marR="9524" marT="9520" marB="0">
                    <a:solidFill>
                      <a:schemeClr val="accent4">
                        <a:lumMod val="20000"/>
                        <a:lumOff val="80000"/>
                      </a:schemeClr>
                    </a:solidFill>
                  </a:tcPr>
                </a:tc>
                <a:tc>
                  <a:txBody>
                    <a:bodyPr/>
                    <a:lstStyle/>
                    <a:p>
                      <a:pPr marL="742950" marR="0" lvl="1" indent="-285750" algn="l" defTabSz="914400" rtl="0" eaLnBrk="1" fontAlgn="b"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dirty="0" smtClean="0">
                          <a:solidFill>
                            <a:srgbClr val="0A0C40"/>
                          </a:solidFill>
                          <a:effectLst/>
                          <a:latin typeface="+mn-lt"/>
                        </a:rPr>
                        <a:t>BRM will coordinate UAT</a:t>
                      </a:r>
                      <a:r>
                        <a:rPr lang="en-US" sz="1400" b="0" i="0" u="none" strike="noStrike" baseline="0" dirty="0" smtClean="0">
                          <a:solidFill>
                            <a:srgbClr val="0A0C40"/>
                          </a:solidFill>
                          <a:effectLst/>
                          <a:latin typeface="+mn-lt"/>
                        </a:rPr>
                        <a:t>.</a:t>
                      </a:r>
                    </a:p>
                    <a:p>
                      <a:pPr marL="742950" marR="0" lvl="1" indent="-285750" algn="l" defTabSz="914400" rtl="0" eaLnBrk="1" fontAlgn="b"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dirty="0" smtClean="0">
                          <a:solidFill>
                            <a:srgbClr val="0A0C40"/>
                          </a:solidFill>
                          <a:effectLst/>
                          <a:latin typeface="+mn-lt"/>
                        </a:rPr>
                        <a:t>Business will Perform</a:t>
                      </a:r>
                      <a:r>
                        <a:rPr lang="en-US" sz="1400" b="0" i="0" u="none" strike="noStrike" baseline="0" dirty="0" smtClean="0">
                          <a:solidFill>
                            <a:srgbClr val="0A0C40"/>
                          </a:solidFill>
                          <a:effectLst/>
                          <a:latin typeface="+mn-lt"/>
                        </a:rPr>
                        <a:t> </a:t>
                      </a:r>
                      <a:r>
                        <a:rPr lang="en-US" sz="1400" b="0" i="0" u="none" strike="noStrike" baseline="0" dirty="0">
                          <a:solidFill>
                            <a:srgbClr val="0A0C40"/>
                          </a:solidFill>
                          <a:effectLst/>
                          <a:latin typeface="+mn-lt"/>
                        </a:rPr>
                        <a:t>UAT and provide </a:t>
                      </a:r>
                      <a:r>
                        <a:rPr lang="en-US" sz="1400" b="0" i="0" u="none" strike="noStrike" baseline="0" dirty="0" smtClean="0">
                          <a:solidFill>
                            <a:srgbClr val="0A0C40"/>
                          </a:solidFill>
                          <a:effectLst/>
                          <a:latin typeface="+mn-lt"/>
                        </a:rPr>
                        <a:t>sign </a:t>
                      </a:r>
                      <a:r>
                        <a:rPr lang="en-US" sz="1400" b="0" i="0" u="none" strike="noStrike" baseline="0" dirty="0">
                          <a:solidFill>
                            <a:srgbClr val="0A0C40"/>
                          </a:solidFill>
                          <a:effectLst/>
                          <a:latin typeface="+mn-lt"/>
                        </a:rPr>
                        <a:t>off</a:t>
                      </a:r>
                      <a:endParaRPr lang="en-US" sz="1400" b="0" i="0" u="none" strike="noStrike" dirty="0">
                        <a:solidFill>
                          <a:srgbClr val="0A0C40"/>
                        </a:solidFill>
                        <a:effectLst/>
                        <a:latin typeface="+mn-lt"/>
                      </a:endParaRPr>
                    </a:p>
                    <a:p>
                      <a:pPr marL="742950" marR="0" lvl="1" indent="-285750" algn="l" defTabSz="914400" rtl="0" eaLnBrk="1" fontAlgn="b"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dirty="0">
                          <a:solidFill>
                            <a:srgbClr val="0A0C40"/>
                          </a:solidFill>
                          <a:effectLst/>
                          <a:latin typeface="+mn-lt"/>
                        </a:rPr>
                        <a:t>Provide prioritization where necessary</a:t>
                      </a:r>
                    </a:p>
                    <a:p>
                      <a:pPr marL="742950" marR="0" lvl="1" indent="-285750" algn="l" defTabSz="914400" rtl="0" eaLnBrk="1" fontAlgn="b"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dirty="0">
                          <a:solidFill>
                            <a:srgbClr val="0A0C40"/>
                          </a:solidFill>
                          <a:effectLst/>
                          <a:latin typeface="+mn-lt"/>
                        </a:rPr>
                        <a:t>SLC Deliverables and approvals as needed</a:t>
                      </a:r>
                    </a:p>
                  </a:txBody>
                  <a:tcPr marL="9524" marR="9524" marT="9520" marB="0">
                    <a:solidFill>
                      <a:schemeClr val="accent4">
                        <a:lumMod val="20000"/>
                        <a:lumOff val="80000"/>
                      </a:schemeClr>
                    </a:solidFill>
                  </a:tcPr>
                </a:tc>
                <a:extLst>
                  <a:ext uri="{0D108BD9-81ED-4DB2-BD59-A6C34878D82A}">
                    <a16:rowId xmlns:a16="http://schemas.microsoft.com/office/drawing/2014/main" val="10003"/>
                  </a:ext>
                </a:extLst>
              </a:tr>
              <a:tr h="1131472">
                <a:tc>
                  <a:txBody>
                    <a:bodyPr/>
                    <a:lstStyle/>
                    <a:p>
                      <a:pPr algn="l" fontAlgn="b"/>
                      <a:r>
                        <a:rPr lang="en-US" sz="1400" b="0" i="0" u="none" strike="noStrike" dirty="0">
                          <a:solidFill>
                            <a:srgbClr val="0A0C40"/>
                          </a:solidFill>
                          <a:effectLst/>
                          <a:latin typeface="+mn-lt"/>
                        </a:rPr>
                        <a:t>ABBOTT</a:t>
                      </a:r>
                      <a:r>
                        <a:rPr lang="en-US" sz="1400" b="0" i="0" u="none" strike="noStrike" baseline="0" dirty="0">
                          <a:solidFill>
                            <a:srgbClr val="0A0C40"/>
                          </a:solidFill>
                          <a:effectLst/>
                          <a:latin typeface="+mn-lt"/>
                        </a:rPr>
                        <a:t> BSS &amp; </a:t>
                      </a:r>
                      <a:r>
                        <a:rPr lang="en-US" sz="1400" b="0" i="0" u="none" strike="noStrike" dirty="0">
                          <a:solidFill>
                            <a:srgbClr val="0A0C40"/>
                          </a:solidFill>
                          <a:effectLst/>
                          <a:latin typeface="+mn-lt"/>
                        </a:rPr>
                        <a:t>Cognizant</a:t>
                      </a:r>
                    </a:p>
                  </a:txBody>
                  <a:tcPr marL="9524" marR="9524" marT="9520" marB="0"/>
                </a:tc>
                <a:tc>
                  <a:txBody>
                    <a:bodyPr/>
                    <a:lstStyle/>
                    <a:p>
                      <a:pPr marL="742950" lvl="1" indent="-285750" algn="l" fontAlgn="b">
                        <a:buFont typeface="Arial" panose="020B0604020202020204" pitchFamily="34" charset="0"/>
                        <a:buChar char="•"/>
                      </a:pPr>
                      <a:r>
                        <a:rPr lang="en-US" sz="1400" b="0" i="0" u="none" strike="noStrike" dirty="0">
                          <a:solidFill>
                            <a:srgbClr val="0A0C40"/>
                          </a:solidFill>
                          <a:effectLst/>
                          <a:latin typeface="+mn-lt"/>
                        </a:rPr>
                        <a:t>Project  Management,</a:t>
                      </a:r>
                      <a:r>
                        <a:rPr lang="en-US" sz="1400" b="0" i="0" u="none" strike="noStrike" baseline="0" dirty="0">
                          <a:solidFill>
                            <a:srgbClr val="0A0C40"/>
                          </a:solidFill>
                          <a:effectLst/>
                          <a:latin typeface="+mn-lt"/>
                        </a:rPr>
                        <a:t> Project </a:t>
                      </a:r>
                      <a:r>
                        <a:rPr lang="en-US" sz="1400" b="0" i="0" u="none" strike="noStrike" dirty="0">
                          <a:solidFill>
                            <a:srgbClr val="0A0C40"/>
                          </a:solidFill>
                          <a:effectLst/>
                          <a:latin typeface="+mn-lt"/>
                        </a:rPr>
                        <a:t>Schedule, Project</a:t>
                      </a:r>
                      <a:r>
                        <a:rPr lang="en-US" sz="1400" b="0" i="0" u="none" strike="noStrike" baseline="0" dirty="0">
                          <a:solidFill>
                            <a:srgbClr val="0A0C40"/>
                          </a:solidFill>
                          <a:effectLst/>
                          <a:latin typeface="+mn-lt"/>
                        </a:rPr>
                        <a:t> communication (weekly meetings, meeting notes, status updates), R</a:t>
                      </a:r>
                      <a:r>
                        <a:rPr lang="en-US" sz="1400" b="0" i="0" u="none" strike="noStrike" dirty="0">
                          <a:solidFill>
                            <a:srgbClr val="0A0C40"/>
                          </a:solidFill>
                          <a:effectLst/>
                          <a:latin typeface="+mn-lt"/>
                        </a:rPr>
                        <a:t>isk identification</a:t>
                      </a:r>
                      <a:r>
                        <a:rPr lang="en-US" sz="1400" b="0" i="0" u="none" strike="noStrike" baseline="0" dirty="0">
                          <a:solidFill>
                            <a:srgbClr val="0A0C40"/>
                          </a:solidFill>
                          <a:effectLst/>
                          <a:latin typeface="+mn-lt"/>
                        </a:rPr>
                        <a:t> and </a:t>
                      </a:r>
                      <a:r>
                        <a:rPr lang="en-US" sz="1400" b="0" i="0" u="none" strike="noStrike" dirty="0">
                          <a:solidFill>
                            <a:srgbClr val="0A0C40"/>
                          </a:solidFill>
                          <a:effectLst/>
                          <a:latin typeface="+mn-lt"/>
                        </a:rPr>
                        <a:t>mitigation plan, SLC deliverables &amp; documentation and validation testing.</a:t>
                      </a:r>
                    </a:p>
                    <a:p>
                      <a:pPr marL="742950" lvl="1" indent="-285750" algn="l" fontAlgn="b">
                        <a:buFont typeface="Arial" panose="020B0604020202020204" pitchFamily="34" charset="0"/>
                        <a:buChar char="•"/>
                      </a:pPr>
                      <a:r>
                        <a:rPr lang="en-US" sz="1400" b="0" i="0" u="none" strike="noStrike" baseline="0" dirty="0">
                          <a:solidFill>
                            <a:srgbClr val="0A0C40"/>
                          </a:solidFill>
                          <a:effectLst/>
                          <a:latin typeface="+mn-lt"/>
                        </a:rPr>
                        <a:t>Build, Configurations and application handover.</a:t>
                      </a:r>
                      <a:endParaRPr lang="en-US" sz="1400" b="0" i="0" u="none" strike="noStrike" dirty="0">
                        <a:solidFill>
                          <a:srgbClr val="0A0C40"/>
                        </a:solidFill>
                        <a:effectLst/>
                        <a:latin typeface="+mn-lt"/>
                      </a:endParaRPr>
                    </a:p>
                  </a:txBody>
                  <a:tcPr marL="9524" marR="9524" marT="9520" marB="0"/>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07816815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A0C40"/>
                </a:solidFill>
              </a:rPr>
              <a:t>High Level Timelines</a:t>
            </a:r>
          </a:p>
        </p:txBody>
      </p:sp>
      <p:graphicFrame>
        <p:nvGraphicFramePr>
          <p:cNvPr id="7" name="Table 6">
            <a:extLst>
              <a:ext uri="{FF2B5EF4-FFF2-40B4-BE49-F238E27FC236}">
                <a16:creationId xmlns:a16="http://schemas.microsoft.com/office/drawing/2014/main" id="{C5E17327-672D-4440-B14C-C6785FDD0BE6}"/>
              </a:ext>
            </a:extLst>
          </p:cNvPr>
          <p:cNvGraphicFramePr>
            <a:graphicFrameLocks noGrp="1"/>
          </p:cNvGraphicFramePr>
          <p:nvPr>
            <p:extLst>
              <p:ext uri="{D42A27DB-BD31-4B8C-83A1-F6EECF244321}">
                <p14:modId xmlns:p14="http://schemas.microsoft.com/office/powerpoint/2010/main" val="3903046178"/>
              </p:ext>
            </p:extLst>
          </p:nvPr>
        </p:nvGraphicFramePr>
        <p:xfrm>
          <a:off x="401934" y="737570"/>
          <a:ext cx="8364114" cy="3282096"/>
        </p:xfrm>
        <a:graphic>
          <a:graphicData uri="http://schemas.openxmlformats.org/drawingml/2006/table">
            <a:tbl>
              <a:tblPr firstRow="1" bandRow="1">
                <a:tableStyleId>{5C22544A-7EE6-4342-B048-85BDC9FD1C3A}</a:tableStyleId>
              </a:tblPr>
              <a:tblGrid>
                <a:gridCol w="2441750">
                  <a:extLst>
                    <a:ext uri="{9D8B030D-6E8A-4147-A177-3AD203B41FA5}">
                      <a16:colId xmlns:a16="http://schemas.microsoft.com/office/drawing/2014/main" val="20000"/>
                    </a:ext>
                  </a:extLst>
                </a:gridCol>
                <a:gridCol w="1326382">
                  <a:extLst>
                    <a:ext uri="{9D8B030D-6E8A-4147-A177-3AD203B41FA5}">
                      <a16:colId xmlns:a16="http://schemas.microsoft.com/office/drawing/2014/main" val="3444622719"/>
                    </a:ext>
                  </a:extLst>
                </a:gridCol>
                <a:gridCol w="1235947">
                  <a:extLst>
                    <a:ext uri="{9D8B030D-6E8A-4147-A177-3AD203B41FA5}">
                      <a16:colId xmlns:a16="http://schemas.microsoft.com/office/drawing/2014/main" val="20002"/>
                    </a:ext>
                  </a:extLst>
                </a:gridCol>
                <a:gridCol w="3360035">
                  <a:extLst>
                    <a:ext uri="{9D8B030D-6E8A-4147-A177-3AD203B41FA5}">
                      <a16:colId xmlns:a16="http://schemas.microsoft.com/office/drawing/2014/main" val="2957903165"/>
                    </a:ext>
                  </a:extLst>
                </a:gridCol>
              </a:tblGrid>
              <a:tr h="286852">
                <a:tc>
                  <a:txBody>
                    <a:bodyPr/>
                    <a:lstStyle/>
                    <a:p>
                      <a:pPr algn="l"/>
                      <a:r>
                        <a:rPr lang="en-US" sz="1400" dirty="0">
                          <a:solidFill>
                            <a:srgbClr val="0A0C40"/>
                          </a:solidFill>
                          <a:latin typeface="Arial" panose="020B0604020202020204" pitchFamily="34" charset="0"/>
                          <a:cs typeface="Arial" panose="020B0604020202020204" pitchFamily="34" charset="0"/>
                        </a:rPr>
                        <a:t>Phase</a:t>
                      </a:r>
                    </a:p>
                  </a:txBody>
                  <a:tcPr marT="45718" marB="45718">
                    <a:solidFill>
                      <a:schemeClr val="bg2">
                        <a:lumMod val="65000"/>
                      </a:schemeClr>
                    </a:solidFill>
                  </a:tcPr>
                </a:tc>
                <a:tc>
                  <a:txBody>
                    <a:bodyPr/>
                    <a:lstStyle/>
                    <a:p>
                      <a:pPr lvl="0" algn="l"/>
                      <a:r>
                        <a:rPr lang="en-US" sz="1400" dirty="0">
                          <a:solidFill>
                            <a:srgbClr val="0A0C40"/>
                          </a:solidFill>
                          <a:latin typeface="Arial" panose="020B0604020202020204" pitchFamily="34" charset="0"/>
                          <a:cs typeface="Arial" panose="020B0604020202020204" pitchFamily="34" charset="0"/>
                        </a:rPr>
                        <a:t>Start</a:t>
                      </a:r>
                      <a:r>
                        <a:rPr lang="en-US" sz="1400" baseline="0" dirty="0">
                          <a:solidFill>
                            <a:srgbClr val="0A0C40"/>
                          </a:solidFill>
                          <a:latin typeface="Arial" panose="020B0604020202020204" pitchFamily="34" charset="0"/>
                          <a:cs typeface="Arial" panose="020B0604020202020204" pitchFamily="34" charset="0"/>
                        </a:rPr>
                        <a:t> Date</a:t>
                      </a:r>
                      <a:endParaRPr lang="en-US" sz="1400" dirty="0">
                        <a:solidFill>
                          <a:srgbClr val="0A0C40"/>
                        </a:solidFill>
                        <a:latin typeface="Arial" panose="020B0604020202020204" pitchFamily="34" charset="0"/>
                        <a:cs typeface="Arial" panose="020B0604020202020204" pitchFamily="34" charset="0"/>
                      </a:endParaRPr>
                    </a:p>
                  </a:txBody>
                  <a:tcPr marT="45718" marB="45718">
                    <a:solidFill>
                      <a:schemeClr val="bg2">
                        <a:lumMod val="65000"/>
                      </a:schemeClr>
                    </a:solidFill>
                  </a:tcPr>
                </a:tc>
                <a:tc>
                  <a:txBody>
                    <a:bodyPr/>
                    <a:lstStyle/>
                    <a:p>
                      <a:pPr algn="l"/>
                      <a:r>
                        <a:rPr lang="en-US" sz="1400" dirty="0">
                          <a:solidFill>
                            <a:srgbClr val="0A0C40"/>
                          </a:solidFill>
                          <a:latin typeface="Arial" panose="020B0604020202020204" pitchFamily="34" charset="0"/>
                          <a:cs typeface="Arial" panose="020B0604020202020204" pitchFamily="34" charset="0"/>
                        </a:rPr>
                        <a:t>End Date</a:t>
                      </a:r>
                    </a:p>
                  </a:txBody>
                  <a:tcPr marT="45718" marB="45718">
                    <a:solidFill>
                      <a:schemeClr val="bg2">
                        <a:lumMod val="65000"/>
                      </a:schemeClr>
                    </a:solidFill>
                  </a:tcPr>
                </a:tc>
                <a:tc>
                  <a:txBody>
                    <a:bodyPr/>
                    <a:lstStyle/>
                    <a:p>
                      <a:pPr algn="l"/>
                      <a:r>
                        <a:rPr lang="en-US" sz="1400" dirty="0">
                          <a:solidFill>
                            <a:srgbClr val="0A0C40"/>
                          </a:solidFill>
                          <a:latin typeface="Arial" panose="020B0604020202020204" pitchFamily="34" charset="0"/>
                          <a:cs typeface="Arial" panose="020B0604020202020204" pitchFamily="34" charset="0"/>
                        </a:rPr>
                        <a:t>Comments</a:t>
                      </a:r>
                    </a:p>
                  </a:txBody>
                  <a:tcPr marT="45718" marB="45718">
                    <a:solidFill>
                      <a:schemeClr val="bg2">
                        <a:lumMod val="65000"/>
                      </a:schemeClr>
                    </a:solidFill>
                  </a:tcPr>
                </a:tc>
                <a:extLst>
                  <a:ext uri="{0D108BD9-81ED-4DB2-BD59-A6C34878D82A}">
                    <a16:rowId xmlns:a16="http://schemas.microsoft.com/office/drawing/2014/main" val="10000"/>
                  </a:ext>
                </a:extLst>
              </a:tr>
              <a:tr h="345585">
                <a:tc>
                  <a:txBody>
                    <a:bodyPr/>
                    <a:lstStyle/>
                    <a:p>
                      <a:pPr marL="0" marR="0" indent="0" algn="l">
                        <a:spcBef>
                          <a:spcPts val="600"/>
                        </a:spcBef>
                        <a:spcAft>
                          <a:spcPts val="600"/>
                        </a:spcAft>
                        <a:tabLst>
                          <a:tab pos="457200" algn="l"/>
                          <a:tab pos="457200" algn="l"/>
                        </a:tabLst>
                      </a:pPr>
                      <a:r>
                        <a:rPr lang="en-US" sz="1200" b="0" dirty="0">
                          <a:solidFill>
                            <a:srgbClr val="0A0C40"/>
                          </a:solidFill>
                          <a:effectLst/>
                          <a:latin typeface="Arial" panose="020B0604020202020204" pitchFamily="34" charset="0"/>
                          <a:ea typeface="Times New Roman"/>
                          <a:cs typeface="Arial" panose="020B0604020202020204" pitchFamily="34" charset="0"/>
                        </a:rPr>
                        <a:t>Planning</a:t>
                      </a:r>
                    </a:p>
                  </a:txBody>
                  <a:tcPr marL="68580" marR="68580" marT="0" marB="0" anchor="ctr">
                    <a:solidFill>
                      <a:schemeClr val="accent4">
                        <a:lumMod val="20000"/>
                        <a:lumOff val="80000"/>
                      </a:schemeClr>
                    </a:solidFill>
                  </a:tcPr>
                </a:tc>
                <a:tc>
                  <a:txBody>
                    <a:bodyPr/>
                    <a:lstStyle/>
                    <a:p>
                      <a:pPr marL="0" marR="0" lvl="0" indent="0" algn="l">
                        <a:spcBef>
                          <a:spcPts val="600"/>
                        </a:spcBef>
                        <a:spcAft>
                          <a:spcPts val="600"/>
                        </a:spcAft>
                        <a:tabLst>
                          <a:tab pos="457200" algn="l"/>
                          <a:tab pos="457200" algn="l"/>
                        </a:tabLst>
                      </a:pPr>
                      <a:r>
                        <a:rPr lang="en-US" sz="1200" b="0" dirty="0">
                          <a:solidFill>
                            <a:srgbClr val="0A0C40"/>
                          </a:solidFill>
                          <a:effectLst/>
                          <a:latin typeface="Arial" panose="020B0604020202020204" pitchFamily="34" charset="0"/>
                          <a:ea typeface="Times New Roman"/>
                          <a:cs typeface="Arial" panose="020B0604020202020204" pitchFamily="34" charset="0"/>
                        </a:rPr>
                        <a:t>06/15/2020</a:t>
                      </a:r>
                    </a:p>
                  </a:txBody>
                  <a:tcPr marL="68580" marR="68580" marT="0" marB="0" anchor="ctr">
                    <a:solidFill>
                      <a:schemeClr val="accent4">
                        <a:lumMod val="20000"/>
                        <a:lumOff val="80000"/>
                      </a:schemeClr>
                    </a:solidFill>
                  </a:tcPr>
                </a:tc>
                <a:tc>
                  <a:txBody>
                    <a:bodyPr/>
                    <a:lstStyle/>
                    <a:p>
                      <a:pPr marL="0" marR="0" indent="0" algn="l">
                        <a:spcBef>
                          <a:spcPts val="600"/>
                        </a:spcBef>
                        <a:spcAft>
                          <a:spcPts val="600"/>
                        </a:spcAft>
                        <a:tabLst>
                          <a:tab pos="457200" algn="l"/>
                          <a:tab pos="457200" algn="l"/>
                        </a:tabLst>
                      </a:pPr>
                      <a:r>
                        <a:rPr lang="en-US" sz="1200" b="0" dirty="0">
                          <a:solidFill>
                            <a:srgbClr val="0A0C40"/>
                          </a:solidFill>
                          <a:effectLst/>
                          <a:latin typeface="Arial" panose="020B0604020202020204" pitchFamily="34" charset="0"/>
                          <a:ea typeface="Times New Roman"/>
                          <a:cs typeface="Arial" panose="020B0604020202020204" pitchFamily="34" charset="0"/>
                        </a:rPr>
                        <a:t>06/25/2020</a:t>
                      </a:r>
                    </a:p>
                  </a:txBody>
                  <a:tcPr marL="68580" marR="68580" marT="0" marB="0" anchor="ctr">
                    <a:solidFill>
                      <a:schemeClr val="accent4">
                        <a:lumMod val="20000"/>
                        <a:lumOff val="80000"/>
                      </a:schemeClr>
                    </a:solidFill>
                  </a:tcPr>
                </a:tc>
                <a:tc>
                  <a:txBody>
                    <a:bodyPr/>
                    <a:lstStyle/>
                    <a:p>
                      <a:pPr marL="0" marR="0" indent="0" algn="l">
                        <a:spcBef>
                          <a:spcPts val="600"/>
                        </a:spcBef>
                        <a:spcAft>
                          <a:spcPts val="600"/>
                        </a:spcAft>
                        <a:tabLst>
                          <a:tab pos="457200" algn="l"/>
                          <a:tab pos="457200" algn="l"/>
                        </a:tabLst>
                      </a:pPr>
                      <a:r>
                        <a:rPr lang="en-US" sz="1200" b="0" dirty="0">
                          <a:solidFill>
                            <a:srgbClr val="0A0C40"/>
                          </a:solidFill>
                          <a:effectLst/>
                          <a:latin typeface="Arial" panose="020B0604020202020204" pitchFamily="34" charset="0"/>
                          <a:ea typeface="Times New Roman"/>
                          <a:cs typeface="Arial" panose="020B0604020202020204" pitchFamily="34" charset="0"/>
                        </a:rPr>
                        <a:t>Planning Signoff: 06/25</a:t>
                      </a:r>
                    </a:p>
                  </a:txBody>
                  <a:tcPr marL="68580" marR="68580" marT="0" marB="0" anchor="ctr">
                    <a:solidFill>
                      <a:schemeClr val="accent4">
                        <a:lumMod val="20000"/>
                        <a:lumOff val="80000"/>
                      </a:schemeClr>
                    </a:solidFill>
                  </a:tcPr>
                </a:tc>
                <a:extLst>
                  <a:ext uri="{0D108BD9-81ED-4DB2-BD59-A6C34878D82A}">
                    <a16:rowId xmlns:a16="http://schemas.microsoft.com/office/drawing/2014/main" val="10003"/>
                  </a:ext>
                </a:extLst>
              </a:tr>
              <a:tr h="349728">
                <a:tc>
                  <a:txBody>
                    <a:bodyPr/>
                    <a:lstStyle/>
                    <a:p>
                      <a:pPr marL="0" marR="0" indent="0" algn="l">
                        <a:spcBef>
                          <a:spcPts val="600"/>
                        </a:spcBef>
                        <a:spcAft>
                          <a:spcPts val="600"/>
                        </a:spcAft>
                        <a:tabLst>
                          <a:tab pos="457200" algn="l"/>
                          <a:tab pos="457200" algn="l"/>
                        </a:tabLst>
                      </a:pPr>
                      <a:r>
                        <a:rPr lang="en-US" sz="1200" b="0" dirty="0">
                          <a:solidFill>
                            <a:srgbClr val="0A0C40"/>
                          </a:solidFill>
                          <a:effectLst/>
                          <a:latin typeface="Arial" panose="020B0604020202020204" pitchFamily="34" charset="0"/>
                          <a:ea typeface="Times New Roman"/>
                          <a:cs typeface="Arial" panose="020B0604020202020204" pitchFamily="34" charset="0"/>
                        </a:rPr>
                        <a:t>Build</a:t>
                      </a:r>
                    </a:p>
                  </a:txBody>
                  <a:tcPr marL="68580" marR="68580" marT="0" marB="0" anchor="ctr"/>
                </a:tc>
                <a:tc>
                  <a:txBody>
                    <a:bodyPr/>
                    <a:lstStyle/>
                    <a:p>
                      <a:pPr marL="0" marR="0" lvl="0" indent="0" algn="l">
                        <a:spcBef>
                          <a:spcPts val="600"/>
                        </a:spcBef>
                        <a:spcAft>
                          <a:spcPts val="600"/>
                        </a:spcAft>
                        <a:tabLst>
                          <a:tab pos="457200" algn="l"/>
                          <a:tab pos="457200" algn="l"/>
                        </a:tabLst>
                      </a:pPr>
                      <a:r>
                        <a:rPr lang="en-US" sz="1200" b="0" dirty="0">
                          <a:solidFill>
                            <a:srgbClr val="0A0C40"/>
                          </a:solidFill>
                          <a:effectLst/>
                          <a:latin typeface="Arial" panose="020B0604020202020204" pitchFamily="34" charset="0"/>
                          <a:ea typeface="Times New Roman"/>
                          <a:cs typeface="Arial" panose="020B0604020202020204" pitchFamily="34" charset="0"/>
                        </a:rPr>
                        <a:t>06/23/2020</a:t>
                      </a:r>
                    </a:p>
                  </a:txBody>
                  <a:tcPr marL="68580" marR="68580" marT="0" marB="0" anchor="ctr"/>
                </a:tc>
                <a:tc>
                  <a:txBody>
                    <a:bodyPr/>
                    <a:lstStyle/>
                    <a:p>
                      <a:pPr marL="0" marR="0" indent="0" algn="l">
                        <a:spcBef>
                          <a:spcPts val="600"/>
                        </a:spcBef>
                        <a:spcAft>
                          <a:spcPts val="600"/>
                        </a:spcAft>
                        <a:tabLst>
                          <a:tab pos="457200" algn="l"/>
                          <a:tab pos="457200" algn="l"/>
                        </a:tabLst>
                      </a:pPr>
                      <a:r>
                        <a:rPr lang="en-US" sz="1200" b="0" dirty="0">
                          <a:solidFill>
                            <a:srgbClr val="0A0C40"/>
                          </a:solidFill>
                          <a:effectLst/>
                          <a:latin typeface="Arial" panose="020B0604020202020204" pitchFamily="34" charset="0"/>
                          <a:ea typeface="Times New Roman"/>
                          <a:cs typeface="Arial" panose="020B0604020202020204" pitchFamily="34" charset="0"/>
                        </a:rPr>
                        <a:t>07/01/2020</a:t>
                      </a:r>
                    </a:p>
                  </a:txBody>
                  <a:tcPr marL="68580" marR="68580" marT="0" marB="0" anchor="ctr"/>
                </a:tc>
                <a:tc>
                  <a:txBody>
                    <a:bodyPr/>
                    <a:lstStyle/>
                    <a:p>
                      <a:pPr marL="0" marR="0" lvl="0" indent="0" algn="l" defTabSz="914378" rtl="0" eaLnBrk="1" fontAlgn="auto" latinLnBrk="0" hangingPunct="1">
                        <a:lnSpc>
                          <a:spcPct val="100000"/>
                        </a:lnSpc>
                        <a:spcBef>
                          <a:spcPts val="600"/>
                        </a:spcBef>
                        <a:spcAft>
                          <a:spcPts val="600"/>
                        </a:spcAft>
                        <a:buClrTx/>
                        <a:buSzTx/>
                        <a:buFontTx/>
                        <a:buNone/>
                        <a:tabLst>
                          <a:tab pos="457200" algn="l"/>
                          <a:tab pos="457200" algn="l"/>
                        </a:tabLst>
                        <a:defRPr/>
                      </a:pPr>
                      <a:r>
                        <a:rPr lang="en-US" sz="1200" b="0" kern="1200" dirty="0">
                          <a:solidFill>
                            <a:srgbClr val="0A0C40"/>
                          </a:solidFill>
                          <a:effectLst/>
                          <a:latin typeface="Arial" panose="020B0604020202020204" pitchFamily="34" charset="0"/>
                          <a:ea typeface="Times New Roman"/>
                          <a:cs typeface="Arial" panose="020B0604020202020204" pitchFamily="34" charset="0"/>
                        </a:rPr>
                        <a:t>Test Case Approval : 07/01</a:t>
                      </a:r>
                      <a:endParaRPr lang="en-US" sz="1200" b="0" dirty="0">
                        <a:solidFill>
                          <a:srgbClr val="0A0C40"/>
                        </a:solidFill>
                        <a:effectLst/>
                        <a:latin typeface="Arial" panose="020B0604020202020204" pitchFamily="34" charset="0"/>
                        <a:ea typeface="Times New Roman"/>
                        <a:cs typeface="Arial" panose="020B0604020202020204" pitchFamily="34" charset="0"/>
                      </a:endParaRPr>
                    </a:p>
                  </a:txBody>
                  <a:tcPr marL="68580" marR="68580" marT="0" marB="0" anchor="ctr"/>
                </a:tc>
                <a:extLst>
                  <a:ext uri="{0D108BD9-81ED-4DB2-BD59-A6C34878D82A}">
                    <a16:rowId xmlns:a16="http://schemas.microsoft.com/office/drawing/2014/main" val="10004"/>
                  </a:ext>
                </a:extLst>
              </a:tr>
              <a:tr h="1376858">
                <a:tc>
                  <a:txBody>
                    <a:bodyPr/>
                    <a:lstStyle/>
                    <a:p>
                      <a:pPr marL="0" marR="0" indent="0" algn="l">
                        <a:spcBef>
                          <a:spcPts val="600"/>
                        </a:spcBef>
                        <a:spcAft>
                          <a:spcPts val="600"/>
                        </a:spcAft>
                        <a:tabLst>
                          <a:tab pos="457200" algn="l"/>
                          <a:tab pos="457200" algn="l"/>
                        </a:tabLst>
                      </a:pPr>
                      <a:r>
                        <a:rPr lang="en-US" sz="1200" b="0" dirty="0">
                          <a:solidFill>
                            <a:srgbClr val="0A0C40"/>
                          </a:solidFill>
                          <a:effectLst/>
                          <a:latin typeface="Arial" panose="020B0604020202020204" pitchFamily="34" charset="0"/>
                          <a:ea typeface="Times New Roman"/>
                          <a:cs typeface="Arial" panose="020B0604020202020204" pitchFamily="34" charset="0"/>
                        </a:rPr>
                        <a:t>IT Testing(Integration)</a:t>
                      </a:r>
                    </a:p>
                  </a:txBody>
                  <a:tcPr marL="68580" marR="68580" marT="0" marB="0" anchor="ctr">
                    <a:solidFill>
                      <a:schemeClr val="accent4">
                        <a:lumMod val="20000"/>
                        <a:lumOff val="80000"/>
                      </a:schemeClr>
                    </a:solidFill>
                  </a:tcPr>
                </a:tc>
                <a:tc>
                  <a:txBody>
                    <a:bodyPr/>
                    <a:lstStyle/>
                    <a:p>
                      <a:pPr marL="0" marR="0" lvl="0" indent="0" algn="l">
                        <a:spcBef>
                          <a:spcPts val="600"/>
                        </a:spcBef>
                        <a:spcAft>
                          <a:spcPts val="600"/>
                        </a:spcAft>
                        <a:tabLst>
                          <a:tab pos="457200" algn="l"/>
                          <a:tab pos="457200" algn="l"/>
                        </a:tabLst>
                      </a:pPr>
                      <a:r>
                        <a:rPr lang="en-US" sz="1200" b="0" dirty="0">
                          <a:solidFill>
                            <a:srgbClr val="0A0C40"/>
                          </a:solidFill>
                          <a:effectLst/>
                          <a:latin typeface="Arial" panose="020B0604020202020204" pitchFamily="34" charset="0"/>
                          <a:ea typeface="Times New Roman"/>
                          <a:cs typeface="Arial" panose="020B0604020202020204" pitchFamily="34" charset="0"/>
                        </a:rPr>
                        <a:t>07/06/2020</a:t>
                      </a:r>
                    </a:p>
                  </a:txBody>
                  <a:tcPr marL="68580" marR="68580" marT="0" marB="0" anchor="ctr">
                    <a:solidFill>
                      <a:schemeClr val="accent4">
                        <a:lumMod val="20000"/>
                        <a:lumOff val="80000"/>
                      </a:schemeClr>
                    </a:solidFill>
                  </a:tcPr>
                </a:tc>
                <a:tc>
                  <a:txBody>
                    <a:bodyPr/>
                    <a:lstStyle/>
                    <a:p>
                      <a:pPr marL="0" marR="0" indent="0" algn="l">
                        <a:spcBef>
                          <a:spcPts val="600"/>
                        </a:spcBef>
                        <a:spcAft>
                          <a:spcPts val="600"/>
                        </a:spcAft>
                        <a:tabLst>
                          <a:tab pos="457200" algn="l"/>
                          <a:tab pos="457200" algn="l"/>
                        </a:tabLst>
                      </a:pPr>
                      <a:r>
                        <a:rPr lang="en-US" sz="1200" b="0" dirty="0">
                          <a:solidFill>
                            <a:srgbClr val="0A0C40"/>
                          </a:solidFill>
                          <a:effectLst/>
                          <a:latin typeface="Arial" panose="020B0604020202020204" pitchFamily="34" charset="0"/>
                          <a:ea typeface="Times New Roman"/>
                          <a:cs typeface="Arial" panose="020B0604020202020204" pitchFamily="34" charset="0"/>
                        </a:rPr>
                        <a:t>08/19/2020</a:t>
                      </a:r>
                    </a:p>
                  </a:txBody>
                  <a:tcPr marL="68580" marR="68580" marT="0" marB="0" anchor="ctr">
                    <a:solidFill>
                      <a:schemeClr val="accent4">
                        <a:lumMod val="20000"/>
                        <a:lumOff val="80000"/>
                      </a:schemeClr>
                    </a:solidFill>
                  </a:tcPr>
                </a:tc>
                <a:tc>
                  <a:txBody>
                    <a:bodyPr/>
                    <a:lstStyle/>
                    <a:p>
                      <a:pPr marL="0" marR="0" lvl="0" indent="0" algn="l" defTabSz="914378" rtl="0" eaLnBrk="1" fontAlgn="auto" latinLnBrk="0" hangingPunct="1">
                        <a:lnSpc>
                          <a:spcPct val="100000"/>
                        </a:lnSpc>
                        <a:spcBef>
                          <a:spcPts val="600"/>
                        </a:spcBef>
                        <a:spcAft>
                          <a:spcPts val="600"/>
                        </a:spcAft>
                        <a:buClrTx/>
                        <a:buSzTx/>
                        <a:buFontTx/>
                        <a:buNone/>
                        <a:tabLst>
                          <a:tab pos="457200" algn="l"/>
                          <a:tab pos="457200" algn="l"/>
                        </a:tabLst>
                        <a:defRPr/>
                      </a:pPr>
                      <a:r>
                        <a:rPr lang="en-US" sz="1200" b="0" dirty="0">
                          <a:solidFill>
                            <a:srgbClr val="0A0C40"/>
                          </a:solidFill>
                          <a:effectLst/>
                          <a:latin typeface="Arial" panose="020B0604020202020204" pitchFamily="34" charset="0"/>
                          <a:ea typeface="Times New Roman"/>
                          <a:cs typeface="Arial" panose="020B0604020202020204" pitchFamily="34" charset="0"/>
                        </a:rPr>
                        <a:t>Pre upgrade Test case execution : 07/06</a:t>
                      </a:r>
                    </a:p>
                    <a:p>
                      <a:pPr marL="0" marR="0" indent="0" algn="l">
                        <a:spcBef>
                          <a:spcPts val="600"/>
                        </a:spcBef>
                        <a:spcAft>
                          <a:spcPts val="600"/>
                        </a:spcAft>
                        <a:tabLst>
                          <a:tab pos="457200" algn="l"/>
                          <a:tab pos="457200" algn="l"/>
                        </a:tabLst>
                      </a:pPr>
                      <a:r>
                        <a:rPr lang="en-US" sz="1200" b="0" dirty="0">
                          <a:solidFill>
                            <a:srgbClr val="0A0C40"/>
                          </a:solidFill>
                          <a:effectLst/>
                          <a:latin typeface="Arial" panose="020B0604020202020204" pitchFamily="34" charset="0"/>
                          <a:ea typeface="Times New Roman"/>
                          <a:cs typeface="Arial" panose="020B0604020202020204" pitchFamily="34" charset="0"/>
                        </a:rPr>
                        <a:t>QA upgrade : 07/27</a:t>
                      </a:r>
                    </a:p>
                    <a:p>
                      <a:pPr marL="0" marR="0" indent="0" algn="l">
                        <a:spcBef>
                          <a:spcPts val="600"/>
                        </a:spcBef>
                        <a:spcAft>
                          <a:spcPts val="600"/>
                        </a:spcAft>
                        <a:tabLst>
                          <a:tab pos="457200" algn="l"/>
                          <a:tab pos="457200" algn="l"/>
                        </a:tabLst>
                      </a:pPr>
                      <a:r>
                        <a:rPr lang="en-US" sz="1200" b="0" dirty="0">
                          <a:solidFill>
                            <a:srgbClr val="0A0C40"/>
                          </a:solidFill>
                          <a:effectLst/>
                          <a:latin typeface="Arial" panose="020B0604020202020204" pitchFamily="34" charset="0"/>
                          <a:ea typeface="Times New Roman"/>
                          <a:cs typeface="Arial" panose="020B0604020202020204" pitchFamily="34" charset="0"/>
                        </a:rPr>
                        <a:t>Post upgrade Test case execution :07/28</a:t>
                      </a:r>
                    </a:p>
                    <a:p>
                      <a:pPr marL="0" marR="0" indent="0" algn="l">
                        <a:spcBef>
                          <a:spcPts val="600"/>
                        </a:spcBef>
                        <a:spcAft>
                          <a:spcPts val="600"/>
                        </a:spcAft>
                        <a:tabLst>
                          <a:tab pos="457200" algn="l"/>
                          <a:tab pos="457200" algn="l"/>
                        </a:tabLst>
                      </a:pPr>
                      <a:r>
                        <a:rPr lang="en-US" sz="1200" b="0" dirty="0">
                          <a:solidFill>
                            <a:srgbClr val="0A0C40"/>
                          </a:solidFill>
                          <a:effectLst/>
                          <a:latin typeface="Arial" panose="020B0604020202020204" pitchFamily="34" charset="0"/>
                          <a:ea typeface="Times New Roman"/>
                          <a:cs typeface="Arial" panose="020B0604020202020204" pitchFamily="34" charset="0"/>
                        </a:rPr>
                        <a:t>CIA Post Approval: 08/19</a:t>
                      </a:r>
                    </a:p>
                  </a:txBody>
                  <a:tcPr marL="68580" marR="68580" marT="0" marB="0" anchor="ctr">
                    <a:solidFill>
                      <a:schemeClr val="accent4">
                        <a:lumMod val="20000"/>
                        <a:lumOff val="80000"/>
                      </a:schemeClr>
                    </a:solidFill>
                  </a:tcPr>
                </a:tc>
                <a:extLst>
                  <a:ext uri="{0D108BD9-81ED-4DB2-BD59-A6C34878D82A}">
                    <a16:rowId xmlns:a16="http://schemas.microsoft.com/office/drawing/2014/main" val="10005"/>
                  </a:ext>
                </a:extLst>
              </a:tr>
              <a:tr h="288771">
                <a:tc>
                  <a:txBody>
                    <a:bodyPr/>
                    <a:lstStyle/>
                    <a:p>
                      <a:pPr marL="0" marR="0" indent="0" algn="l">
                        <a:spcBef>
                          <a:spcPts val="600"/>
                        </a:spcBef>
                        <a:spcAft>
                          <a:spcPts val="600"/>
                        </a:spcAft>
                        <a:tabLst>
                          <a:tab pos="457200" algn="l"/>
                          <a:tab pos="457200" algn="l"/>
                        </a:tabLst>
                      </a:pPr>
                      <a:r>
                        <a:rPr lang="en-US" sz="1200" b="0" dirty="0">
                          <a:solidFill>
                            <a:srgbClr val="0A0C40"/>
                          </a:solidFill>
                          <a:effectLst/>
                          <a:latin typeface="Arial" panose="020B0604020202020204" pitchFamily="34" charset="0"/>
                          <a:ea typeface="Times New Roman"/>
                          <a:cs typeface="Arial" panose="020B0604020202020204" pitchFamily="34" charset="0"/>
                        </a:rPr>
                        <a:t>User Acceptance Testing</a:t>
                      </a:r>
                    </a:p>
                  </a:txBody>
                  <a:tcPr marL="68580" marR="68580" marT="0" marB="0" anchor="ctr">
                    <a:solidFill>
                      <a:schemeClr val="bg2">
                        <a:lumMod val="85000"/>
                      </a:schemeClr>
                    </a:solidFill>
                  </a:tcPr>
                </a:tc>
                <a:tc>
                  <a:txBody>
                    <a:bodyPr/>
                    <a:lstStyle/>
                    <a:p>
                      <a:pPr marL="0" marR="0" lvl="0" indent="0" algn="l" defTabSz="914378" rtl="0" eaLnBrk="1" latinLnBrk="0" hangingPunct="1">
                        <a:spcBef>
                          <a:spcPts val="600"/>
                        </a:spcBef>
                        <a:spcAft>
                          <a:spcPts val="600"/>
                        </a:spcAft>
                        <a:tabLst>
                          <a:tab pos="457200" algn="l"/>
                          <a:tab pos="457200" algn="l"/>
                        </a:tabLst>
                      </a:pPr>
                      <a:r>
                        <a:rPr lang="en-US" sz="1200" b="0" kern="1200" dirty="0">
                          <a:solidFill>
                            <a:srgbClr val="0A0C40"/>
                          </a:solidFill>
                          <a:effectLst/>
                          <a:latin typeface="Arial" panose="020B0604020202020204" pitchFamily="34" charset="0"/>
                          <a:ea typeface="Times New Roman"/>
                          <a:cs typeface="Arial" panose="020B0604020202020204" pitchFamily="34" charset="0"/>
                        </a:rPr>
                        <a:t>07/30/2020</a:t>
                      </a:r>
                    </a:p>
                  </a:txBody>
                  <a:tcPr marL="68580" marR="68580" marT="0" marB="0" anchor="ctr">
                    <a:solidFill>
                      <a:schemeClr val="bg2">
                        <a:lumMod val="85000"/>
                      </a:schemeClr>
                    </a:solidFill>
                  </a:tcPr>
                </a:tc>
                <a:tc>
                  <a:txBody>
                    <a:bodyPr/>
                    <a:lstStyle/>
                    <a:p>
                      <a:pPr marL="0" marR="0" lvl="0" indent="0" algn="l" defTabSz="914378" rtl="0" eaLnBrk="1" latinLnBrk="0" hangingPunct="1">
                        <a:spcBef>
                          <a:spcPts val="600"/>
                        </a:spcBef>
                        <a:spcAft>
                          <a:spcPts val="600"/>
                        </a:spcAft>
                        <a:tabLst>
                          <a:tab pos="457200" algn="l"/>
                          <a:tab pos="457200" algn="l"/>
                        </a:tabLst>
                      </a:pPr>
                      <a:r>
                        <a:rPr lang="en-US" sz="1200" b="0" kern="1200" dirty="0">
                          <a:solidFill>
                            <a:srgbClr val="0A0C40"/>
                          </a:solidFill>
                          <a:effectLst/>
                          <a:latin typeface="Arial" panose="020B0604020202020204" pitchFamily="34" charset="0"/>
                          <a:ea typeface="Times New Roman"/>
                          <a:cs typeface="Arial" panose="020B0604020202020204" pitchFamily="34" charset="0"/>
                        </a:rPr>
                        <a:t>08/17/2020</a:t>
                      </a:r>
                    </a:p>
                  </a:txBody>
                  <a:tcPr marL="68580" marR="68580" marT="0" marB="0" anchor="ctr">
                    <a:solidFill>
                      <a:schemeClr val="bg2">
                        <a:lumMod val="85000"/>
                      </a:schemeClr>
                    </a:solidFill>
                  </a:tcPr>
                </a:tc>
                <a:tc>
                  <a:txBody>
                    <a:bodyPr/>
                    <a:lstStyle/>
                    <a:p>
                      <a:pPr marL="0" marR="0" indent="0" algn="l">
                        <a:spcBef>
                          <a:spcPts val="600"/>
                        </a:spcBef>
                        <a:spcAft>
                          <a:spcPts val="600"/>
                        </a:spcAft>
                        <a:tabLst>
                          <a:tab pos="457200" algn="l"/>
                          <a:tab pos="457200" algn="l"/>
                        </a:tabLst>
                      </a:pPr>
                      <a:r>
                        <a:rPr lang="en-US" sz="1200" b="0" dirty="0">
                          <a:solidFill>
                            <a:srgbClr val="0A0C40"/>
                          </a:solidFill>
                          <a:effectLst/>
                          <a:latin typeface="Arial" panose="020B0604020202020204" pitchFamily="34" charset="0"/>
                          <a:ea typeface="Times New Roman"/>
                          <a:cs typeface="Arial" panose="020B0604020202020204" pitchFamily="34" charset="0"/>
                        </a:rPr>
                        <a:t>UAT Signoff : 08/17</a:t>
                      </a:r>
                    </a:p>
                  </a:txBody>
                  <a:tcPr marL="68580" marR="68580" marT="0" marB="0" anchor="ctr">
                    <a:solidFill>
                      <a:schemeClr val="bg2">
                        <a:lumMod val="85000"/>
                      </a:schemeClr>
                    </a:solidFill>
                  </a:tcPr>
                </a:tc>
                <a:extLst>
                  <a:ext uri="{0D108BD9-81ED-4DB2-BD59-A6C34878D82A}">
                    <a16:rowId xmlns:a16="http://schemas.microsoft.com/office/drawing/2014/main" val="10006"/>
                  </a:ext>
                </a:extLst>
              </a:tr>
              <a:tr h="308179">
                <a:tc>
                  <a:txBody>
                    <a:bodyPr/>
                    <a:lstStyle/>
                    <a:p>
                      <a:pPr marL="0" marR="0" indent="0" algn="l">
                        <a:spcBef>
                          <a:spcPts val="600"/>
                        </a:spcBef>
                        <a:spcAft>
                          <a:spcPts val="600"/>
                        </a:spcAft>
                        <a:tabLst>
                          <a:tab pos="457200" algn="l"/>
                          <a:tab pos="457200" algn="l"/>
                        </a:tabLst>
                      </a:pPr>
                      <a:r>
                        <a:rPr lang="en-US" sz="1200" b="0" dirty="0">
                          <a:solidFill>
                            <a:srgbClr val="0A0C40"/>
                          </a:solidFill>
                          <a:effectLst/>
                          <a:latin typeface="Arial" panose="020B0604020202020204" pitchFamily="34" charset="0"/>
                          <a:ea typeface="Times New Roman"/>
                          <a:cs typeface="Arial" panose="020B0604020202020204" pitchFamily="34" charset="0"/>
                        </a:rPr>
                        <a:t>Production Deployment</a:t>
                      </a:r>
                    </a:p>
                  </a:txBody>
                  <a:tcPr marL="68580" marR="68580" marT="0" marB="0" anchor="ctr">
                    <a:solidFill>
                      <a:schemeClr val="accent4">
                        <a:lumMod val="20000"/>
                        <a:lumOff val="80000"/>
                      </a:schemeClr>
                    </a:solidFill>
                  </a:tcPr>
                </a:tc>
                <a:tc>
                  <a:txBody>
                    <a:bodyPr/>
                    <a:lstStyle/>
                    <a:p>
                      <a:pPr marL="0" marR="0" lvl="0" indent="0" algn="l">
                        <a:spcBef>
                          <a:spcPts val="600"/>
                        </a:spcBef>
                        <a:spcAft>
                          <a:spcPts val="600"/>
                        </a:spcAft>
                        <a:tabLst>
                          <a:tab pos="457200" algn="l"/>
                          <a:tab pos="457200" algn="l"/>
                        </a:tabLst>
                      </a:pPr>
                      <a:r>
                        <a:rPr lang="en-US" sz="1200" b="0" dirty="0">
                          <a:solidFill>
                            <a:srgbClr val="0A0C40"/>
                          </a:solidFill>
                          <a:effectLst/>
                          <a:latin typeface="Arial" panose="020B0604020202020204" pitchFamily="34" charset="0"/>
                          <a:ea typeface="Times New Roman"/>
                          <a:cs typeface="Arial" panose="020B0604020202020204" pitchFamily="34" charset="0"/>
                        </a:rPr>
                        <a:t>08/22/2020</a:t>
                      </a:r>
                    </a:p>
                  </a:txBody>
                  <a:tcPr marL="68580" marR="68580" marT="0" marB="0" anchor="ctr">
                    <a:solidFill>
                      <a:schemeClr val="accent4">
                        <a:lumMod val="20000"/>
                        <a:lumOff val="80000"/>
                      </a:schemeClr>
                    </a:solidFill>
                  </a:tcPr>
                </a:tc>
                <a:tc>
                  <a:txBody>
                    <a:bodyPr/>
                    <a:lstStyle/>
                    <a:p>
                      <a:pPr marL="0" marR="0" indent="0" algn="l">
                        <a:spcBef>
                          <a:spcPts val="600"/>
                        </a:spcBef>
                        <a:spcAft>
                          <a:spcPts val="600"/>
                        </a:spcAft>
                        <a:tabLst>
                          <a:tab pos="457200" algn="l"/>
                          <a:tab pos="457200" algn="l"/>
                        </a:tabLst>
                      </a:pPr>
                      <a:r>
                        <a:rPr lang="en-US" sz="1200" b="0" dirty="0">
                          <a:solidFill>
                            <a:srgbClr val="0A0C40"/>
                          </a:solidFill>
                          <a:effectLst/>
                          <a:latin typeface="Arial" panose="020B0604020202020204" pitchFamily="34" charset="0"/>
                          <a:ea typeface="Times New Roman"/>
                          <a:cs typeface="Arial" panose="020B0604020202020204" pitchFamily="34" charset="0"/>
                        </a:rPr>
                        <a:t>08/23/2020</a:t>
                      </a:r>
                    </a:p>
                  </a:txBody>
                  <a:tcPr marL="68580" marR="68580" marT="0" marB="0" anchor="ctr">
                    <a:solidFill>
                      <a:schemeClr val="accent4">
                        <a:lumMod val="20000"/>
                        <a:lumOff val="80000"/>
                      </a:schemeClr>
                    </a:solidFill>
                  </a:tcPr>
                </a:tc>
                <a:tc>
                  <a:txBody>
                    <a:bodyPr/>
                    <a:lstStyle/>
                    <a:p>
                      <a:r>
                        <a:rPr lang="en-US" sz="1200" b="0" dirty="0">
                          <a:solidFill>
                            <a:srgbClr val="0A0C40"/>
                          </a:solidFill>
                          <a:effectLst/>
                          <a:latin typeface="Arial" panose="020B0604020202020204" pitchFamily="34" charset="0"/>
                          <a:ea typeface="Times New Roman"/>
                          <a:cs typeface="Arial" panose="020B0604020202020204" pitchFamily="34" charset="0"/>
                        </a:rPr>
                        <a:t>Go Live: 08/23</a:t>
                      </a:r>
                      <a:endParaRPr lang="en-US" sz="1200" dirty="0">
                        <a:solidFill>
                          <a:srgbClr val="0A0C40"/>
                        </a:solidFill>
                      </a:endParaRPr>
                    </a:p>
                  </a:txBody>
                  <a:tcPr marL="68580" marR="68580" marT="0" marB="0" anchor="ctr">
                    <a:solidFill>
                      <a:schemeClr val="accent4">
                        <a:lumMod val="20000"/>
                        <a:lumOff val="80000"/>
                      </a:schemeClr>
                    </a:solidFill>
                  </a:tcPr>
                </a:tc>
                <a:extLst>
                  <a:ext uri="{0D108BD9-81ED-4DB2-BD59-A6C34878D82A}">
                    <a16:rowId xmlns:a16="http://schemas.microsoft.com/office/drawing/2014/main" val="2561646208"/>
                  </a:ext>
                </a:extLst>
              </a:tr>
              <a:tr h="308179">
                <a:tc>
                  <a:txBody>
                    <a:bodyPr/>
                    <a:lstStyle/>
                    <a:p>
                      <a:pPr marL="0" marR="0" indent="0" algn="l">
                        <a:spcBef>
                          <a:spcPts val="600"/>
                        </a:spcBef>
                        <a:spcAft>
                          <a:spcPts val="600"/>
                        </a:spcAft>
                        <a:tabLst>
                          <a:tab pos="457200" algn="l"/>
                          <a:tab pos="457200" algn="l"/>
                        </a:tabLst>
                      </a:pPr>
                      <a:r>
                        <a:rPr lang="en-US" sz="1200" b="0" dirty="0">
                          <a:solidFill>
                            <a:srgbClr val="0A0C40"/>
                          </a:solidFill>
                          <a:effectLst/>
                          <a:latin typeface="Arial" panose="020B0604020202020204" pitchFamily="34" charset="0"/>
                          <a:ea typeface="Times New Roman"/>
                          <a:cs typeface="Arial" panose="020B0604020202020204" pitchFamily="34" charset="0"/>
                        </a:rPr>
                        <a:t>Hypercare</a:t>
                      </a:r>
                    </a:p>
                  </a:txBody>
                  <a:tcPr marL="68580" marR="68580" marT="0" marB="0" anchor="ctr">
                    <a:solidFill>
                      <a:srgbClr val="D9D9D9"/>
                    </a:solidFill>
                  </a:tcPr>
                </a:tc>
                <a:tc>
                  <a:txBody>
                    <a:bodyPr/>
                    <a:lstStyle/>
                    <a:p>
                      <a:pPr marL="0" marR="0" indent="0" algn="l">
                        <a:spcBef>
                          <a:spcPts val="600"/>
                        </a:spcBef>
                        <a:spcAft>
                          <a:spcPts val="600"/>
                        </a:spcAft>
                        <a:tabLst>
                          <a:tab pos="457200" algn="l"/>
                          <a:tab pos="457200" algn="l"/>
                        </a:tabLst>
                      </a:pPr>
                      <a:r>
                        <a:rPr lang="en-US" sz="1200" b="0" dirty="0">
                          <a:solidFill>
                            <a:srgbClr val="0A0C40"/>
                          </a:solidFill>
                          <a:effectLst/>
                          <a:latin typeface="Arial" panose="020B0604020202020204" pitchFamily="34" charset="0"/>
                          <a:ea typeface="Times New Roman"/>
                          <a:cs typeface="Arial" panose="020B0604020202020204" pitchFamily="34" charset="0"/>
                        </a:rPr>
                        <a:t>08/24/2020</a:t>
                      </a:r>
                    </a:p>
                  </a:txBody>
                  <a:tcPr marL="68580" marR="68580" marT="0" marB="0" anchor="ctr">
                    <a:solidFill>
                      <a:srgbClr val="D9D9D9"/>
                    </a:solidFill>
                  </a:tcPr>
                </a:tc>
                <a:tc>
                  <a:txBody>
                    <a:bodyPr/>
                    <a:lstStyle/>
                    <a:p>
                      <a:pPr marL="0" marR="0" indent="0" algn="l">
                        <a:spcBef>
                          <a:spcPts val="600"/>
                        </a:spcBef>
                        <a:spcAft>
                          <a:spcPts val="600"/>
                        </a:spcAft>
                        <a:tabLst>
                          <a:tab pos="457200" algn="l"/>
                          <a:tab pos="457200" algn="l"/>
                        </a:tabLst>
                      </a:pPr>
                      <a:r>
                        <a:rPr lang="en-US" sz="1200" b="0" dirty="0">
                          <a:solidFill>
                            <a:srgbClr val="0A0C40"/>
                          </a:solidFill>
                          <a:effectLst/>
                          <a:latin typeface="Arial" panose="020B0604020202020204" pitchFamily="34" charset="0"/>
                          <a:ea typeface="Times New Roman"/>
                          <a:cs typeface="Arial" panose="020B0604020202020204" pitchFamily="34" charset="0"/>
                        </a:rPr>
                        <a:t>09/04/2020</a:t>
                      </a:r>
                    </a:p>
                  </a:txBody>
                  <a:tcPr marL="68580" marR="68580" marT="0" marB="0" anchor="ctr">
                    <a:solidFill>
                      <a:srgbClr val="D9D9D9"/>
                    </a:solidFill>
                  </a:tcPr>
                </a:tc>
                <a:tc>
                  <a:txBody>
                    <a:bodyPr/>
                    <a:lstStyle/>
                    <a:p>
                      <a:pPr marL="0" marR="0" indent="0" algn="l" defTabSz="914378" rtl="0" eaLnBrk="1" latinLnBrk="0" hangingPunct="1">
                        <a:spcBef>
                          <a:spcPts val="600"/>
                        </a:spcBef>
                        <a:spcAft>
                          <a:spcPts val="600"/>
                        </a:spcAft>
                        <a:tabLst>
                          <a:tab pos="457200" algn="l"/>
                          <a:tab pos="457200" algn="l"/>
                        </a:tabLst>
                      </a:pPr>
                      <a:r>
                        <a:rPr lang="en-US" sz="1200" b="0" kern="1200" dirty="0">
                          <a:solidFill>
                            <a:srgbClr val="0A0C40"/>
                          </a:solidFill>
                          <a:effectLst/>
                          <a:latin typeface="Arial" panose="020B0604020202020204" pitchFamily="34" charset="0"/>
                          <a:ea typeface="Times New Roman"/>
                          <a:cs typeface="Arial" panose="020B0604020202020204" pitchFamily="34" charset="0"/>
                        </a:rPr>
                        <a:t>Run Support Start Date: 09/04</a:t>
                      </a:r>
                    </a:p>
                  </a:txBody>
                  <a:tcPr marL="68580" marR="68580" marT="0" marB="0" anchor="ctr">
                    <a:solidFill>
                      <a:srgbClr val="D9D9D9"/>
                    </a:solidFill>
                  </a:tcPr>
                </a:tc>
                <a:extLst>
                  <a:ext uri="{0D108BD9-81ED-4DB2-BD59-A6C34878D82A}">
                    <a16:rowId xmlns:a16="http://schemas.microsoft.com/office/drawing/2014/main" val="2649872317"/>
                  </a:ext>
                </a:extLst>
              </a:tr>
            </a:tbl>
          </a:graphicData>
        </a:graphic>
      </p:graphicFrame>
      <p:sp>
        <p:nvSpPr>
          <p:cNvPr id="4" name="Rectangle 3"/>
          <p:cNvSpPr/>
          <p:nvPr/>
        </p:nvSpPr>
        <p:spPr>
          <a:xfrm>
            <a:off x="384048" y="4001723"/>
            <a:ext cx="2821606" cy="369332"/>
          </a:xfrm>
          <a:prstGeom prst="rect">
            <a:avLst/>
          </a:prstGeom>
        </p:spPr>
        <p:txBody>
          <a:bodyPr wrap="none">
            <a:spAutoFit/>
          </a:bodyPr>
          <a:lstStyle/>
          <a:p>
            <a:r>
              <a:rPr lang="en-US" altLang="en-US" dirty="0"/>
              <a:t>* </a:t>
            </a:r>
            <a:r>
              <a:rPr lang="en-US" altLang="en-US" sz="1050" dirty="0"/>
              <a:t>See project schedule for more milestones</a:t>
            </a:r>
          </a:p>
        </p:txBody>
      </p:sp>
      <p:graphicFrame>
        <p:nvGraphicFramePr>
          <p:cNvPr id="10" name="Object 9"/>
          <p:cNvGraphicFramePr>
            <a:graphicFrameLocks noChangeAspect="1"/>
          </p:cNvGraphicFramePr>
          <p:nvPr>
            <p:extLst>
              <p:ext uri="{D42A27DB-BD31-4B8C-83A1-F6EECF244321}">
                <p14:modId xmlns:p14="http://schemas.microsoft.com/office/powerpoint/2010/main" val="1879848953"/>
              </p:ext>
            </p:extLst>
          </p:nvPr>
        </p:nvGraphicFramePr>
        <p:xfrm>
          <a:off x="1280858" y="4464971"/>
          <a:ext cx="914400" cy="806450"/>
        </p:xfrm>
        <a:graphic>
          <a:graphicData uri="http://schemas.openxmlformats.org/presentationml/2006/ole">
            <mc:AlternateContent xmlns:mc="http://schemas.openxmlformats.org/markup-compatibility/2006">
              <mc:Choice xmlns:v="urn:schemas-microsoft-com:vml" Requires="v">
                <p:oleObj spid="_x0000_s2241" name="Acrobat Document" showAsIcon="1" r:id="rId3" imgW="914400" imgH="806400" progId="AcroExch.Document.DC">
                  <p:embed/>
                </p:oleObj>
              </mc:Choice>
              <mc:Fallback>
                <p:oleObj name="Acrobat Document" showAsIcon="1" r:id="rId3" imgW="914400" imgH="806400" progId="AcroExch.Document.DC">
                  <p:embed/>
                  <p:pic>
                    <p:nvPicPr>
                      <p:cNvPr id="0" name=""/>
                      <p:cNvPicPr/>
                      <p:nvPr/>
                    </p:nvPicPr>
                    <p:blipFill>
                      <a:blip r:embed="rId4"/>
                      <a:stretch>
                        <a:fillRect/>
                      </a:stretch>
                    </p:blipFill>
                    <p:spPr>
                      <a:xfrm>
                        <a:off x="1280858" y="4464971"/>
                        <a:ext cx="914400" cy="806450"/>
                      </a:xfrm>
                      <a:prstGeom prst="rect">
                        <a:avLst/>
                      </a:prstGeom>
                    </p:spPr>
                  </p:pic>
                </p:oleObj>
              </mc:Fallback>
            </mc:AlternateContent>
          </a:graphicData>
        </a:graphic>
      </p:graphicFrame>
    </p:spTree>
    <p:extLst>
      <p:ext uri="{BB962C8B-B14F-4D97-AF65-F5344CB8AC3E}">
        <p14:creationId xmlns:p14="http://schemas.microsoft.com/office/powerpoint/2010/main" val="407624468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A0C40"/>
                </a:solidFill>
              </a:rPr>
              <a:t>SLC APPROVERS</a:t>
            </a:r>
          </a:p>
        </p:txBody>
      </p:sp>
      <p:sp>
        <p:nvSpPr>
          <p:cNvPr id="3" name="Footer Placeholder 2"/>
          <p:cNvSpPr>
            <a:spLocks noGrp="1"/>
          </p:cNvSpPr>
          <p:nvPr>
            <p:ph type="ftr" sz="quarter" idx="3"/>
          </p:nvPr>
        </p:nvSpPr>
        <p:spPr/>
        <p:txBody>
          <a:bodyPr/>
          <a:lstStyle/>
          <a:p>
            <a:r>
              <a:rPr lang="en-US"/>
              <a:t>© 2020 Cognizant</a:t>
            </a:r>
            <a:endParaRPr lang="en-US" dirty="0"/>
          </a:p>
        </p:txBody>
      </p:sp>
      <p:sp>
        <p:nvSpPr>
          <p:cNvPr id="4" name="Slide Number Placeholder 3"/>
          <p:cNvSpPr>
            <a:spLocks noGrp="1"/>
          </p:cNvSpPr>
          <p:nvPr>
            <p:ph type="sldNum" sz="quarter" idx="4"/>
          </p:nvPr>
        </p:nvSpPr>
        <p:spPr/>
        <p:txBody>
          <a:bodyPr/>
          <a:lstStyle/>
          <a:p>
            <a:fld id="{2EFEF571-C9B4-4D92-A7F7-315B894862A8}" type="slidenum">
              <a:rPr lang="en-US" smtClean="0"/>
              <a:pPr/>
              <a:t>9</a:t>
            </a:fld>
            <a:endParaRPr lang="en-US" dirty="0"/>
          </a:p>
        </p:txBody>
      </p:sp>
      <p:graphicFrame>
        <p:nvGraphicFramePr>
          <p:cNvPr id="7" name="Table 6">
            <a:extLst>
              <a:ext uri="{FF2B5EF4-FFF2-40B4-BE49-F238E27FC236}">
                <a16:creationId xmlns:a16="http://schemas.microsoft.com/office/drawing/2014/main" id="{7CCC7C8E-B63D-48CD-A060-BA4EF86B89E0}"/>
              </a:ext>
            </a:extLst>
          </p:cNvPr>
          <p:cNvGraphicFramePr>
            <a:graphicFrameLocks noGrp="1"/>
          </p:cNvGraphicFramePr>
          <p:nvPr>
            <p:extLst>
              <p:ext uri="{D42A27DB-BD31-4B8C-83A1-F6EECF244321}">
                <p14:modId xmlns:p14="http://schemas.microsoft.com/office/powerpoint/2010/main" val="2863592880"/>
              </p:ext>
            </p:extLst>
          </p:nvPr>
        </p:nvGraphicFramePr>
        <p:xfrm>
          <a:off x="1314595" y="782746"/>
          <a:ext cx="6096000" cy="3038343"/>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669136423"/>
                    </a:ext>
                  </a:extLst>
                </a:gridCol>
                <a:gridCol w="3048000">
                  <a:extLst>
                    <a:ext uri="{9D8B030D-6E8A-4147-A177-3AD203B41FA5}">
                      <a16:colId xmlns:a16="http://schemas.microsoft.com/office/drawing/2014/main" val="969637078"/>
                    </a:ext>
                  </a:extLst>
                </a:gridCol>
              </a:tblGrid>
              <a:tr h="370915">
                <a:tc>
                  <a:txBody>
                    <a:bodyPr/>
                    <a:lstStyle/>
                    <a:p>
                      <a:r>
                        <a:rPr lang="en-US" sz="1800" dirty="0">
                          <a:solidFill>
                            <a:srgbClr val="0A0C40"/>
                          </a:solidFill>
                        </a:rPr>
                        <a:t>Role</a:t>
                      </a:r>
                    </a:p>
                  </a:txBody>
                  <a:tcPr marT="45729" marB="45729">
                    <a:solidFill>
                      <a:schemeClr val="bg2">
                        <a:lumMod val="65000"/>
                      </a:schemeClr>
                    </a:solidFill>
                  </a:tcPr>
                </a:tc>
                <a:tc>
                  <a:txBody>
                    <a:bodyPr/>
                    <a:lstStyle/>
                    <a:p>
                      <a:r>
                        <a:rPr lang="en-US" sz="1800" dirty="0">
                          <a:solidFill>
                            <a:srgbClr val="0A0C40"/>
                          </a:solidFill>
                        </a:rPr>
                        <a:t>Name</a:t>
                      </a:r>
                    </a:p>
                  </a:txBody>
                  <a:tcPr marT="45729" marB="45729">
                    <a:solidFill>
                      <a:schemeClr val="bg2">
                        <a:lumMod val="65000"/>
                      </a:schemeClr>
                    </a:solidFill>
                  </a:tcPr>
                </a:tc>
                <a:extLst>
                  <a:ext uri="{0D108BD9-81ED-4DB2-BD59-A6C34878D82A}">
                    <a16:rowId xmlns:a16="http://schemas.microsoft.com/office/drawing/2014/main" val="2697507789"/>
                  </a:ext>
                </a:extLst>
              </a:tr>
              <a:tr h="370915">
                <a:tc>
                  <a:txBody>
                    <a:bodyPr/>
                    <a:lstStyle/>
                    <a:p>
                      <a:r>
                        <a:rPr lang="en-US" sz="1800" dirty="0">
                          <a:solidFill>
                            <a:srgbClr val="0A0C40"/>
                          </a:solidFill>
                        </a:rPr>
                        <a:t>Business Process Owner</a:t>
                      </a:r>
                    </a:p>
                  </a:txBody>
                  <a:tcPr marT="45729" marB="45729">
                    <a:solidFill>
                      <a:schemeClr val="accent4">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rgbClr val="0A0C40"/>
                          </a:solidFill>
                          <a:latin typeface="+mn-lt"/>
                          <a:ea typeface="+mn-ea"/>
                          <a:cs typeface="+mn-cs"/>
                        </a:rPr>
                        <a:t>Mehul Patel</a:t>
                      </a:r>
                    </a:p>
                  </a:txBody>
                  <a:tcPr marT="45729" marB="45729">
                    <a:solidFill>
                      <a:schemeClr val="accent4">
                        <a:lumMod val="20000"/>
                        <a:lumOff val="80000"/>
                      </a:schemeClr>
                    </a:solidFill>
                  </a:tcPr>
                </a:tc>
                <a:extLst>
                  <a:ext uri="{0D108BD9-81ED-4DB2-BD59-A6C34878D82A}">
                    <a16:rowId xmlns:a16="http://schemas.microsoft.com/office/drawing/2014/main" val="4165235613"/>
                  </a:ext>
                </a:extLst>
              </a:tr>
              <a:tr h="370915">
                <a:tc>
                  <a:txBody>
                    <a:bodyPr/>
                    <a:lstStyle/>
                    <a:p>
                      <a:r>
                        <a:rPr lang="en-US" sz="1800" dirty="0" smtClean="0">
                          <a:solidFill>
                            <a:srgbClr val="0A0C40"/>
                          </a:solidFill>
                        </a:rPr>
                        <a:t>SQA Lead </a:t>
                      </a:r>
                    </a:p>
                    <a:p>
                      <a:r>
                        <a:rPr lang="en-US" sz="1800" dirty="0" smtClean="0">
                          <a:solidFill>
                            <a:srgbClr val="0A0C40"/>
                          </a:solidFill>
                        </a:rPr>
                        <a:t>SQA</a:t>
                      </a:r>
                      <a:endParaRPr lang="en-US" sz="1800" dirty="0">
                        <a:solidFill>
                          <a:srgbClr val="0A0C40"/>
                        </a:solidFill>
                      </a:endParaRPr>
                    </a:p>
                  </a:txBody>
                  <a:tcPr marT="45729" marB="45729"/>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800" kern="1200" dirty="0" smtClean="0">
                          <a:solidFill>
                            <a:srgbClr val="0A0C40"/>
                          </a:solidFill>
                          <a:latin typeface="+mn-lt"/>
                          <a:ea typeface="+mn-ea"/>
                          <a:cs typeface="+mn-cs"/>
                        </a:rPr>
                        <a:t>Judy</a:t>
                      </a:r>
                      <a:r>
                        <a:rPr lang="en-US" sz="1800" kern="1200" baseline="0" dirty="0" smtClean="0">
                          <a:solidFill>
                            <a:srgbClr val="0A0C40"/>
                          </a:solidFill>
                          <a:latin typeface="+mn-lt"/>
                          <a:ea typeface="+mn-ea"/>
                          <a:cs typeface="+mn-cs"/>
                        </a:rPr>
                        <a:t> Spowart</a:t>
                      </a:r>
                    </a:p>
                    <a:p>
                      <a:pPr marL="0" marR="0" lvl="0" indent="0" algn="l" defTabSz="914378" rtl="0" eaLnBrk="1" fontAlgn="auto" latinLnBrk="0" hangingPunct="1">
                        <a:lnSpc>
                          <a:spcPct val="100000"/>
                        </a:lnSpc>
                        <a:spcBef>
                          <a:spcPts val="0"/>
                        </a:spcBef>
                        <a:spcAft>
                          <a:spcPts val="0"/>
                        </a:spcAft>
                        <a:buClrTx/>
                        <a:buSzTx/>
                        <a:buFontTx/>
                        <a:buNone/>
                        <a:tabLst/>
                        <a:defRPr/>
                      </a:pPr>
                      <a:r>
                        <a:rPr lang="en-US" altLang="en-US" sz="1800" kern="1200" dirty="0" smtClean="0">
                          <a:solidFill>
                            <a:srgbClr val="0A0C40"/>
                          </a:solidFill>
                          <a:latin typeface="+mn-lt"/>
                          <a:ea typeface="+mn-ea"/>
                          <a:cs typeface="+mn-cs"/>
                        </a:rPr>
                        <a:t>Annamaria N Lambidis</a:t>
                      </a:r>
                    </a:p>
                  </a:txBody>
                  <a:tcPr marT="45729" marB="45729"/>
                </a:tc>
                <a:extLst>
                  <a:ext uri="{0D108BD9-81ED-4DB2-BD59-A6C34878D82A}">
                    <a16:rowId xmlns:a16="http://schemas.microsoft.com/office/drawing/2014/main" val="3415204021"/>
                  </a:ext>
                </a:extLst>
              </a:tr>
              <a:tr h="370915">
                <a:tc>
                  <a:txBody>
                    <a:bodyPr/>
                    <a:lstStyle/>
                    <a:p>
                      <a:r>
                        <a:rPr lang="en-US" sz="1800" dirty="0">
                          <a:solidFill>
                            <a:srgbClr val="0A0C40"/>
                          </a:solidFill>
                        </a:rPr>
                        <a:t>Technical Manager</a:t>
                      </a:r>
                    </a:p>
                  </a:txBody>
                  <a:tcPr marT="45729" marB="45729">
                    <a:solidFill>
                      <a:schemeClr val="accent4">
                        <a:lumMod val="20000"/>
                        <a:lumOff val="80000"/>
                      </a:schemeClr>
                    </a:solid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800" dirty="0">
                          <a:solidFill>
                            <a:srgbClr val="0A0C40"/>
                          </a:solidFill>
                        </a:rPr>
                        <a:t>Chaithanya Narina</a:t>
                      </a:r>
                    </a:p>
                  </a:txBody>
                  <a:tcPr marT="45729" marB="45729">
                    <a:solidFill>
                      <a:schemeClr val="accent4">
                        <a:lumMod val="20000"/>
                        <a:lumOff val="80000"/>
                      </a:schemeClr>
                    </a:solidFill>
                  </a:tcPr>
                </a:tc>
                <a:extLst>
                  <a:ext uri="{0D108BD9-81ED-4DB2-BD59-A6C34878D82A}">
                    <a16:rowId xmlns:a16="http://schemas.microsoft.com/office/drawing/2014/main" val="1465481090"/>
                  </a:ext>
                </a:extLst>
              </a:tr>
              <a:tr h="914585">
                <a:tc>
                  <a:txBody>
                    <a:bodyPr/>
                    <a:lstStyle/>
                    <a:p>
                      <a:r>
                        <a:rPr lang="en-US" sz="1800" dirty="0">
                          <a:solidFill>
                            <a:srgbClr val="0A0C40"/>
                          </a:solidFill>
                        </a:rPr>
                        <a:t>Technical Responsible</a:t>
                      </a:r>
                    </a:p>
                  </a:txBody>
                  <a:tcPr marT="45729" marB="45729">
                    <a:solidFill>
                      <a:schemeClr val="bg1">
                        <a:lumMod val="95000"/>
                      </a:schemeClr>
                    </a:solidFill>
                  </a:tcPr>
                </a:tc>
                <a:tc>
                  <a:txBody>
                    <a:bodyPr/>
                    <a:lstStyle/>
                    <a:p>
                      <a:r>
                        <a:rPr lang="en-US" sz="1800" dirty="0">
                          <a:solidFill>
                            <a:srgbClr val="0A0C40"/>
                          </a:solidFill>
                        </a:rPr>
                        <a:t>Patrick Dawson</a:t>
                      </a:r>
                    </a:p>
                    <a:p>
                      <a:r>
                        <a:rPr lang="en-US" sz="1800" dirty="0">
                          <a:solidFill>
                            <a:srgbClr val="0A0C40"/>
                          </a:solidFill>
                        </a:rPr>
                        <a:t>Qihong Hu</a:t>
                      </a:r>
                    </a:p>
                  </a:txBody>
                  <a:tcPr marT="45729" marB="45729">
                    <a:solidFill>
                      <a:schemeClr val="bg1">
                        <a:lumMod val="95000"/>
                      </a:schemeClr>
                    </a:solidFill>
                  </a:tcPr>
                </a:tc>
                <a:extLst>
                  <a:ext uri="{0D108BD9-81ED-4DB2-BD59-A6C34878D82A}">
                    <a16:rowId xmlns:a16="http://schemas.microsoft.com/office/drawing/2014/main" val="3691361186"/>
                  </a:ext>
                </a:extLst>
              </a:tr>
              <a:tr h="370915">
                <a:tc>
                  <a:txBody>
                    <a:bodyPr/>
                    <a:lstStyle/>
                    <a:p>
                      <a:r>
                        <a:rPr lang="en-US" sz="1800" dirty="0">
                          <a:solidFill>
                            <a:srgbClr val="0A0C40"/>
                          </a:solidFill>
                        </a:rPr>
                        <a:t>IT Delivery Owner</a:t>
                      </a:r>
                    </a:p>
                  </a:txBody>
                  <a:tcPr marT="45729" marB="45729">
                    <a:solidFill>
                      <a:schemeClr val="accent4">
                        <a:lumMod val="20000"/>
                        <a:lumOff val="80000"/>
                      </a:schemeClr>
                    </a:solidFill>
                  </a:tcPr>
                </a:tc>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sz="1800" dirty="0">
                          <a:solidFill>
                            <a:srgbClr val="0A0C40"/>
                          </a:solidFill>
                        </a:rPr>
                        <a:t>Diann Erskine</a:t>
                      </a:r>
                    </a:p>
                  </a:txBody>
                  <a:tcPr marT="45729" marB="45729">
                    <a:solidFill>
                      <a:schemeClr val="accent4">
                        <a:lumMod val="20000"/>
                        <a:lumOff val="80000"/>
                      </a:schemeClr>
                    </a:solidFill>
                  </a:tcPr>
                </a:tc>
                <a:extLst>
                  <a:ext uri="{0D108BD9-81ED-4DB2-BD59-A6C34878D82A}">
                    <a16:rowId xmlns:a16="http://schemas.microsoft.com/office/drawing/2014/main" val="391937100"/>
                  </a:ext>
                </a:extLst>
              </a:tr>
            </a:tbl>
          </a:graphicData>
        </a:graphic>
      </p:graphicFrame>
    </p:spTree>
    <p:extLst>
      <p:ext uri="{BB962C8B-B14F-4D97-AF65-F5344CB8AC3E}">
        <p14:creationId xmlns:p14="http://schemas.microsoft.com/office/powerpoint/2010/main" val="1425328782"/>
      </p:ext>
    </p:extLst>
  </p:cSld>
  <p:clrMapOvr>
    <a:masterClrMapping/>
  </p:clrMapOvr>
  <p:timing>
    <p:tnLst>
      <p:par>
        <p:cTn id="1" dur="indefinite" restart="never" nodeType="tmRoot"/>
      </p:par>
    </p:tnLst>
  </p:timing>
</p:sld>
</file>

<file path=ppt/theme/theme1.xml><?xml version="1.0" encoding="utf-8"?>
<a:theme xmlns:a="http://schemas.openxmlformats.org/drawingml/2006/main" name="Cognizantnewbrand">
  <a:themeElements>
    <a:clrScheme name="Cognizant Colors 2020">
      <a:dk1>
        <a:srgbClr val="0033A0"/>
      </a:dk1>
      <a:lt1>
        <a:srgbClr val="FFFFFF"/>
      </a:lt1>
      <a:dk2>
        <a:srgbClr val="000000"/>
      </a:dk2>
      <a:lt2>
        <a:srgbClr val="FFFFFF"/>
      </a:lt2>
      <a:accent1>
        <a:srgbClr val="000063"/>
      </a:accent1>
      <a:accent2>
        <a:srgbClr val="0033A0"/>
      </a:accent2>
      <a:accent3>
        <a:srgbClr val="2C67FF"/>
      </a:accent3>
      <a:accent4>
        <a:srgbClr val="328DFF"/>
      </a:accent4>
      <a:accent5>
        <a:srgbClr val="404040"/>
      </a:accent5>
      <a:accent6>
        <a:srgbClr val="D9D9D9"/>
      </a:accent6>
      <a:hlink>
        <a:srgbClr val="0033B4"/>
      </a:hlink>
      <a:folHlink>
        <a:srgbClr val="7BA0FF"/>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bodyPr wrap="square" lIns="0" tIns="0" rIns="0" bIns="0" rtlCol="0">
        <a:spAutoFit/>
      </a:bodyPr>
      <a:lstStyle>
        <a:defPPr algn="l">
          <a:defRPr dirty="0" smtClean="0">
            <a:solidFill>
              <a:schemeClr val="tx2"/>
            </a:solidFill>
          </a:defRPr>
        </a:defPPr>
      </a:lstStyle>
    </a:txDef>
  </a:objectDefaults>
  <a:extraClrSchemeLst/>
  <a:extLst>
    <a:ext uri="{05A4C25C-085E-4340-85A3-A5531E510DB2}">
      <thm15:themeFamily xmlns:thm15="http://schemas.microsoft.com/office/thememl/2012/main" name="Cognizantnewbrand" id="{34464321-73E4-410E-B743-CF8D3DC5F44C}" vid="{66CDC2FA-A042-42D3-A5C3-2B3348401B6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1C0D2D64E18114082E69ABC1FB44093" ma:contentTypeVersion="15" ma:contentTypeDescription="Create a new document." ma:contentTypeScope="" ma:versionID="adca90eb6d05a37cd0d27b7f4b563bd2">
  <xsd:schema xmlns:xsd="http://www.w3.org/2001/XMLSchema" xmlns:xs="http://www.w3.org/2001/XMLSchema" xmlns:p="http://schemas.microsoft.com/office/2006/metadata/properties" xmlns:ns2="bba67909-8920-4169-a11e-f2df61fb1acf" xmlns:ns3="8854e477-11bd-4aa2-90c3-8ffc36113a17" targetNamespace="http://schemas.microsoft.com/office/2006/metadata/properties" ma:root="true" ma:fieldsID="6ff1ca96a8d992c2eb945dce8447ad60" ns2:_="" ns3:_="">
    <xsd:import namespace="bba67909-8920-4169-a11e-f2df61fb1acf"/>
    <xsd:import namespace="8854e477-11bd-4aa2-90c3-8ffc36113a17"/>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ba67909-8920-4169-a11e-f2df61fb1a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854e477-11bd-4aa2-90c3-8ffc36113a17"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CB683CF-7DFD-4974-9672-9F63D2D5A38C}">
  <ds:schemaRefs>
    <ds:schemaRef ds:uri="http://schemas.microsoft.com/sharepoint/v3/contenttype/forms"/>
  </ds:schemaRefs>
</ds:datastoreItem>
</file>

<file path=customXml/itemProps2.xml><?xml version="1.0" encoding="utf-8"?>
<ds:datastoreItem xmlns:ds="http://schemas.openxmlformats.org/officeDocument/2006/customXml" ds:itemID="{DA421221-6257-44B8-A0C2-D26A1BFC5168}">
  <ds:schemaRefs>
    <ds:schemaRef ds:uri="http://purl.org/dc/elements/1.1/"/>
    <ds:schemaRef ds:uri="http://purl.org/dc/dcmitype/"/>
    <ds:schemaRef ds:uri="http://schemas.microsoft.com/office/2006/documentManagement/types"/>
    <ds:schemaRef ds:uri="http://schemas.microsoft.com/office/infopath/2007/PartnerControls"/>
    <ds:schemaRef ds:uri="http://schemas.microsoft.com/office/2006/metadata/properties"/>
    <ds:schemaRef ds:uri="http://schemas.openxmlformats.org/package/2006/metadata/core-properties"/>
    <ds:schemaRef ds:uri="8854e477-11bd-4aa2-90c3-8ffc36113a17"/>
    <ds:schemaRef ds:uri="bba67909-8920-4169-a11e-f2df61fb1acf"/>
    <ds:schemaRef ds:uri="http://www.w3.org/XML/1998/namespace"/>
    <ds:schemaRef ds:uri="http://purl.org/dc/terms/"/>
  </ds:schemaRefs>
</ds:datastoreItem>
</file>

<file path=customXml/itemProps3.xml><?xml version="1.0" encoding="utf-8"?>
<ds:datastoreItem xmlns:ds="http://schemas.openxmlformats.org/officeDocument/2006/customXml" ds:itemID="{CA0E87D9-9A32-46D0-8F74-0ADB967B019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ba67909-8920-4169-a11e-f2df61fb1acf"/>
    <ds:schemaRef ds:uri="8854e477-11bd-4aa2-90c3-8ffc36113a1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52395</TotalTime>
  <Words>934</Words>
  <Application>Microsoft Office PowerPoint</Application>
  <PresentationFormat>On-screen Show (16:9)</PresentationFormat>
  <Paragraphs>204</Paragraphs>
  <Slides>15</Slides>
  <Notes>1</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15</vt:i4>
      </vt:variant>
    </vt:vector>
  </HeadingPairs>
  <TitlesOfParts>
    <vt:vector size="23" baseType="lpstr">
      <vt:lpstr>Arial</vt:lpstr>
      <vt:lpstr>Arial Regular</vt:lpstr>
      <vt:lpstr>Calibri</vt:lpstr>
      <vt:lpstr>Cambria</vt:lpstr>
      <vt:lpstr>Courier New</vt:lpstr>
      <vt:lpstr>Times New Roman</vt:lpstr>
      <vt:lpstr>Cognizantnewbrand</vt:lpstr>
      <vt:lpstr>Acrobat Document</vt:lpstr>
      <vt:lpstr>PD-004837- RAVE UPGRADE RAPID KICK-OFF Meeting</vt:lpstr>
      <vt:lpstr>PROJECT AGENDA</vt:lpstr>
      <vt:lpstr>RAVE UPGRADE PROJECT OVERVIEW</vt:lpstr>
      <vt:lpstr>RAVE SYSTEM CLASIFICATIONS</vt:lpstr>
      <vt:lpstr>PRE-REQUISITES  Issue to be resolved before Project Start</vt:lpstr>
      <vt:lpstr>PowerPoint Presentation</vt:lpstr>
      <vt:lpstr>ROLES AND RESPONSIBILITIES</vt:lpstr>
      <vt:lpstr>High Level Timelines</vt:lpstr>
      <vt:lpstr>SLC APPROVERS</vt:lpstr>
      <vt:lpstr>COMMUNICATION PLAN</vt:lpstr>
      <vt:lpstr>ESCALATION</vt:lpstr>
      <vt:lpstr>RISK/ ISSUE/MITIGATION</vt:lpstr>
      <vt:lpstr>PowerPoint Presentation</vt:lpstr>
      <vt:lpstr>Q &amp; A</vt:lpstr>
      <vt:lpstr>Thank You</vt:lpstr>
    </vt:vector>
  </TitlesOfParts>
  <Manager/>
  <Company>Cognizant Technology Solutions</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RAVE UPGRADE PROJECT KICK-OFF</dc:title>
  <dc:subject/>
  <dc:creator>vidhyalashmi.kalyanasundaram@cognizant.com</dc:creator>
  <cp:keywords/>
  <dc:description/>
  <cp:lastModifiedBy>Baskaradass, Dhinagaran (Cognizant)</cp:lastModifiedBy>
  <cp:revision>2526</cp:revision>
  <cp:lastPrinted>2020-02-12T20:07:34Z</cp:lastPrinted>
  <dcterms:created xsi:type="dcterms:W3CDTF">2018-08-01T04:55:58Z</dcterms:created>
  <dcterms:modified xsi:type="dcterms:W3CDTF">2020-06-15T15:50:26Z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0x010100D1C0D2D64E18114082E69ABC1FB44093</vt:lpwstr>
  </property>
</Properties>
</file>